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92" r:id="rId12"/>
    <p:sldId id="293" r:id="rId13"/>
    <p:sldId id="269" r:id="rId14"/>
    <p:sldId id="270" r:id="rId15"/>
    <p:sldId id="271" r:id="rId16"/>
  </p:sldIdLst>
  <p:sldSz cx="9144000" cy="5143500" type="screen16x9"/>
  <p:notesSz cx="6858000" cy="9144000"/>
  <p:embeddedFontLst>
    <p:embeddedFont>
      <p:font typeface="Fira Sans" panose="020B0604020202020204" charset="0"/>
      <p:regular r:id="rId18"/>
      <p:bold r:id="rId19"/>
      <p:italic r:id="rId20"/>
      <p:boldItalic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Fira Sans Medium" panose="020B0604020202020204" charset="0"/>
      <p:regular r:id="rId26"/>
      <p:bold r:id="rId27"/>
      <p:italic r:id="rId28"/>
      <p:boldItalic r:id="rId29"/>
    </p:embeddedFont>
    <p:embeddedFont>
      <p:font typeface="Fira Sans SemiBold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59">
          <p15:clr>
            <a:srgbClr val="EA4335"/>
          </p15:clr>
        </p15:guide>
        <p15:guide id="2" pos="288">
          <p15:clr>
            <a:srgbClr val="EA4335"/>
          </p15:clr>
        </p15:guide>
        <p15:guide id="3" pos="5472">
          <p15:clr>
            <a:srgbClr val="EA4335"/>
          </p15:clr>
        </p15:guide>
        <p15:guide id="4" orient="horz" pos="2984">
          <p15:clr>
            <a:srgbClr val="EA4335"/>
          </p15:clr>
        </p15:guide>
        <p15:guide id="5" orient="horz" pos="504">
          <p15:clr>
            <a:srgbClr val="9AA0A6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8" roundtripDataSignature="AMtx7mhHAQUJUtXYVXvWizVCVjFp8Sbl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A3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9" d="100"/>
          <a:sy n="149" d="100"/>
        </p:scale>
        <p:origin x="504" y="114"/>
      </p:cViewPr>
      <p:guideLst>
        <p:guide orient="horz" pos="259"/>
        <p:guide pos="288"/>
        <p:guide pos="5472"/>
        <p:guide orient="horz" pos="2984"/>
        <p:guide orient="horz" pos="5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presProps" Target="presProps.xml"/><Relationship Id="rId21" Type="http://schemas.openxmlformats.org/officeDocument/2006/relationships/font" Target="fonts/font4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gb9b7b21d24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8" name="Google Shape;1588;gb9b7b21d24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15518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Google Shape;1470;g902675195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1" name="Google Shape;1471;g902675195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5648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7" name="Google Shape;167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96" name="Google Shape;169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6" name="Google Shape;170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b9b7b21d24_5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6" name="Google Shape;256;gb9b7b21d24_5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9" name="Google Shape;13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8" name="Google Shape;1418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5" name="Google Shape;145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5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1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7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" name="Google Shape;1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21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2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gif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1"/>
          <p:cNvGrpSpPr/>
          <p:nvPr/>
        </p:nvGrpSpPr>
        <p:grpSpPr>
          <a:xfrm>
            <a:off x="-2074094" y="3838176"/>
            <a:ext cx="5484547" cy="3866517"/>
            <a:chOff x="2523825" y="1354400"/>
            <a:chExt cx="4476450" cy="3155825"/>
          </a:xfrm>
        </p:grpSpPr>
        <p:sp>
          <p:nvSpPr>
            <p:cNvPr id="55" name="Google Shape;55;p1"/>
            <p:cNvSpPr/>
            <p:nvPr/>
          </p:nvSpPr>
          <p:spPr>
            <a:xfrm>
              <a:off x="5135725" y="2136600"/>
              <a:ext cx="424400" cy="668250"/>
            </a:xfrm>
            <a:custGeom>
              <a:avLst/>
              <a:gdLst/>
              <a:ahLst/>
              <a:cxnLst/>
              <a:rect l="l" t="t" r="r" b="b"/>
              <a:pathLst>
                <a:path w="16976" h="26730" extrusionOk="0">
                  <a:moveTo>
                    <a:pt x="159" y="1"/>
                  </a:moveTo>
                  <a:cubicBezTo>
                    <a:pt x="96" y="1"/>
                    <a:pt x="1" y="64"/>
                    <a:pt x="1" y="159"/>
                  </a:cubicBezTo>
                  <a:lnTo>
                    <a:pt x="1" y="16500"/>
                  </a:lnTo>
                  <a:cubicBezTo>
                    <a:pt x="1" y="16564"/>
                    <a:pt x="33" y="16595"/>
                    <a:pt x="64" y="16627"/>
                  </a:cubicBezTo>
                  <a:lnTo>
                    <a:pt x="10103" y="26698"/>
                  </a:lnTo>
                  <a:cubicBezTo>
                    <a:pt x="10135" y="26730"/>
                    <a:pt x="10198" y="26730"/>
                    <a:pt x="10230" y="26730"/>
                  </a:cubicBezTo>
                  <a:lnTo>
                    <a:pt x="16817" y="26730"/>
                  </a:lnTo>
                  <a:cubicBezTo>
                    <a:pt x="16912" y="26730"/>
                    <a:pt x="16975" y="26666"/>
                    <a:pt x="16975" y="26571"/>
                  </a:cubicBezTo>
                  <a:cubicBezTo>
                    <a:pt x="16975" y="26476"/>
                    <a:pt x="16880" y="26413"/>
                    <a:pt x="16817" y="26413"/>
                  </a:cubicBezTo>
                  <a:lnTo>
                    <a:pt x="10293" y="26413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5908450" y="1686925"/>
              <a:ext cx="424400" cy="544725"/>
            </a:xfrm>
            <a:custGeom>
              <a:avLst/>
              <a:gdLst/>
              <a:ahLst/>
              <a:cxnLst/>
              <a:rect l="l" t="t" r="r" b="b"/>
              <a:pathLst>
                <a:path w="16976" h="21789" extrusionOk="0">
                  <a:moveTo>
                    <a:pt x="16817" y="0"/>
                  </a:moveTo>
                  <a:cubicBezTo>
                    <a:pt x="16722" y="0"/>
                    <a:pt x="16627" y="63"/>
                    <a:pt x="16627" y="158"/>
                  </a:cubicBezTo>
                  <a:lnTo>
                    <a:pt x="16627" y="11496"/>
                  </a:lnTo>
                  <a:lnTo>
                    <a:pt x="6683" y="21440"/>
                  </a:lnTo>
                  <a:lnTo>
                    <a:pt x="191" y="21440"/>
                  </a:lnTo>
                  <a:cubicBezTo>
                    <a:pt x="96" y="21440"/>
                    <a:pt x="1" y="21535"/>
                    <a:pt x="1" y="21598"/>
                  </a:cubicBezTo>
                  <a:cubicBezTo>
                    <a:pt x="1" y="21693"/>
                    <a:pt x="64" y="21788"/>
                    <a:pt x="159" y="21788"/>
                  </a:cubicBezTo>
                  <a:lnTo>
                    <a:pt x="6746" y="21788"/>
                  </a:lnTo>
                  <a:cubicBezTo>
                    <a:pt x="6778" y="21788"/>
                    <a:pt x="6841" y="21757"/>
                    <a:pt x="6873" y="21725"/>
                  </a:cubicBezTo>
                  <a:lnTo>
                    <a:pt x="16912" y="11686"/>
                  </a:lnTo>
                  <a:cubicBezTo>
                    <a:pt x="16944" y="11654"/>
                    <a:pt x="16975" y="11591"/>
                    <a:pt x="16975" y="11559"/>
                  </a:cubicBezTo>
                  <a:lnTo>
                    <a:pt x="16975" y="158"/>
                  </a:lnTo>
                  <a:cubicBezTo>
                    <a:pt x="16975" y="63"/>
                    <a:pt x="16880" y="0"/>
                    <a:pt x="16817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5649575" y="1566175"/>
              <a:ext cx="265250" cy="530875"/>
            </a:xfrm>
            <a:custGeom>
              <a:avLst/>
              <a:gdLst/>
              <a:ahLst/>
              <a:cxnLst/>
              <a:rect l="l" t="t" r="r" b="b"/>
              <a:pathLst>
                <a:path w="10610" h="21235" extrusionOk="0">
                  <a:moveTo>
                    <a:pt x="174" y="1"/>
                  </a:moveTo>
                  <a:cubicBezTo>
                    <a:pt x="135" y="1"/>
                    <a:pt x="95" y="16"/>
                    <a:pt x="63" y="48"/>
                  </a:cubicBezTo>
                  <a:cubicBezTo>
                    <a:pt x="0" y="111"/>
                    <a:pt x="0" y="206"/>
                    <a:pt x="63" y="270"/>
                  </a:cubicBezTo>
                  <a:lnTo>
                    <a:pt x="10293" y="10499"/>
                  </a:lnTo>
                  <a:lnTo>
                    <a:pt x="10293" y="21076"/>
                  </a:lnTo>
                  <a:cubicBezTo>
                    <a:pt x="10293" y="21171"/>
                    <a:pt x="10356" y="21235"/>
                    <a:pt x="10451" y="21235"/>
                  </a:cubicBezTo>
                  <a:cubicBezTo>
                    <a:pt x="10546" y="21235"/>
                    <a:pt x="10609" y="21171"/>
                    <a:pt x="10609" y="21076"/>
                  </a:cubicBezTo>
                  <a:lnTo>
                    <a:pt x="10609" y="10435"/>
                  </a:lnTo>
                  <a:cubicBezTo>
                    <a:pt x="10609" y="10404"/>
                    <a:pt x="10609" y="10340"/>
                    <a:pt x="10578" y="10309"/>
                  </a:cubicBezTo>
                  <a:lnTo>
                    <a:pt x="285" y="48"/>
                  </a:lnTo>
                  <a:cubicBezTo>
                    <a:pt x="253" y="16"/>
                    <a:pt x="214" y="1"/>
                    <a:pt x="17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"/>
            <p:cNvSpPr/>
            <p:nvPr/>
          </p:nvSpPr>
          <p:spPr>
            <a:xfrm>
              <a:off x="5423925" y="1354400"/>
              <a:ext cx="266825" cy="266825"/>
            </a:xfrm>
            <a:custGeom>
              <a:avLst/>
              <a:gdLst/>
              <a:ahLst/>
              <a:cxnLst/>
              <a:rect l="l" t="t" r="r" b="b"/>
              <a:pathLst>
                <a:path w="10673" h="10673" extrusionOk="0">
                  <a:moveTo>
                    <a:pt x="5352" y="317"/>
                  </a:moveTo>
                  <a:cubicBezTo>
                    <a:pt x="8108" y="317"/>
                    <a:pt x="10356" y="2565"/>
                    <a:pt x="10356" y="5320"/>
                  </a:cubicBezTo>
                  <a:cubicBezTo>
                    <a:pt x="10356" y="8076"/>
                    <a:pt x="8108" y="10324"/>
                    <a:pt x="5352" y="10324"/>
                  </a:cubicBezTo>
                  <a:cubicBezTo>
                    <a:pt x="2597" y="10324"/>
                    <a:pt x="349" y="8076"/>
                    <a:pt x="349" y="5320"/>
                  </a:cubicBezTo>
                  <a:cubicBezTo>
                    <a:pt x="349" y="2565"/>
                    <a:pt x="2597" y="317"/>
                    <a:pt x="5352" y="317"/>
                  </a:cubicBezTo>
                  <a:close/>
                  <a:moveTo>
                    <a:pt x="5352" y="0"/>
                  </a:moveTo>
                  <a:cubicBezTo>
                    <a:pt x="2407" y="0"/>
                    <a:pt x="0" y="2375"/>
                    <a:pt x="0" y="5320"/>
                  </a:cubicBezTo>
                  <a:cubicBezTo>
                    <a:pt x="0" y="8266"/>
                    <a:pt x="2407" y="10673"/>
                    <a:pt x="5352" y="10673"/>
                  </a:cubicBezTo>
                  <a:cubicBezTo>
                    <a:pt x="8298" y="10673"/>
                    <a:pt x="10673" y="8266"/>
                    <a:pt x="10673" y="5320"/>
                  </a:cubicBezTo>
                  <a:cubicBezTo>
                    <a:pt x="10673" y="2375"/>
                    <a:pt x="8298" y="0"/>
                    <a:pt x="53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"/>
            <p:cNvSpPr/>
            <p:nvPr/>
          </p:nvSpPr>
          <p:spPr>
            <a:xfrm>
              <a:off x="5454000" y="1392975"/>
              <a:ext cx="206675" cy="188875"/>
            </a:xfrm>
            <a:custGeom>
              <a:avLst/>
              <a:gdLst/>
              <a:ahLst/>
              <a:cxnLst/>
              <a:rect l="l" t="t" r="r" b="b"/>
              <a:pathLst>
                <a:path w="8267" h="7555" extrusionOk="0">
                  <a:moveTo>
                    <a:pt x="4134" y="1"/>
                  </a:moveTo>
                  <a:cubicBezTo>
                    <a:pt x="3168" y="1"/>
                    <a:pt x="2202" y="373"/>
                    <a:pt x="1458" y="1117"/>
                  </a:cubicBezTo>
                  <a:cubicBezTo>
                    <a:pt x="1" y="2574"/>
                    <a:pt x="1" y="4981"/>
                    <a:pt x="1458" y="6438"/>
                  </a:cubicBezTo>
                  <a:cubicBezTo>
                    <a:pt x="2202" y="7182"/>
                    <a:pt x="3168" y="7554"/>
                    <a:pt x="4134" y="7554"/>
                  </a:cubicBezTo>
                  <a:cubicBezTo>
                    <a:pt x="5100" y="7554"/>
                    <a:pt x="6065" y="7182"/>
                    <a:pt x="6810" y="6438"/>
                  </a:cubicBezTo>
                  <a:cubicBezTo>
                    <a:pt x="8266" y="4981"/>
                    <a:pt x="8266" y="2574"/>
                    <a:pt x="6810" y="1117"/>
                  </a:cubicBezTo>
                  <a:cubicBezTo>
                    <a:pt x="6065" y="373"/>
                    <a:pt x="5100" y="1"/>
                    <a:pt x="413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1"/>
            <p:cNvSpPr/>
            <p:nvPr/>
          </p:nvSpPr>
          <p:spPr>
            <a:xfrm>
              <a:off x="2750250" y="4349475"/>
              <a:ext cx="4052875" cy="160750"/>
            </a:xfrm>
            <a:custGeom>
              <a:avLst/>
              <a:gdLst/>
              <a:ahLst/>
              <a:cxnLst/>
              <a:rect l="l" t="t" r="r" b="b"/>
              <a:pathLst>
                <a:path w="162115" h="6430" extrusionOk="0">
                  <a:moveTo>
                    <a:pt x="81074" y="1"/>
                  </a:moveTo>
                  <a:cubicBezTo>
                    <a:pt x="36294" y="1"/>
                    <a:pt x="1" y="1426"/>
                    <a:pt x="1" y="3199"/>
                  </a:cubicBezTo>
                  <a:cubicBezTo>
                    <a:pt x="1" y="5004"/>
                    <a:pt x="36294" y="6429"/>
                    <a:pt x="81074" y="6429"/>
                  </a:cubicBezTo>
                  <a:cubicBezTo>
                    <a:pt x="125822" y="6429"/>
                    <a:pt x="162115" y="5004"/>
                    <a:pt x="162115" y="3199"/>
                  </a:cubicBezTo>
                  <a:cubicBezTo>
                    <a:pt x="162115" y="1426"/>
                    <a:pt x="125822" y="1"/>
                    <a:pt x="81074" y="1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1"/>
            <p:cNvSpPr/>
            <p:nvPr/>
          </p:nvSpPr>
          <p:spPr>
            <a:xfrm>
              <a:off x="2523825" y="3132600"/>
              <a:ext cx="443400" cy="216175"/>
            </a:xfrm>
            <a:custGeom>
              <a:avLst/>
              <a:gdLst/>
              <a:ahLst/>
              <a:cxnLst/>
              <a:rect l="l" t="t" r="r" b="b"/>
              <a:pathLst>
                <a:path w="17736" h="8647" extrusionOk="0">
                  <a:moveTo>
                    <a:pt x="2756" y="0"/>
                  </a:moveTo>
                  <a:cubicBezTo>
                    <a:pt x="1236" y="0"/>
                    <a:pt x="1" y="1236"/>
                    <a:pt x="1" y="2756"/>
                  </a:cubicBezTo>
                  <a:lnTo>
                    <a:pt x="1" y="5891"/>
                  </a:lnTo>
                  <a:cubicBezTo>
                    <a:pt x="1" y="7411"/>
                    <a:pt x="1236" y="8646"/>
                    <a:pt x="2756" y="8646"/>
                  </a:cubicBezTo>
                  <a:lnTo>
                    <a:pt x="14980" y="8646"/>
                  </a:lnTo>
                  <a:cubicBezTo>
                    <a:pt x="16500" y="8646"/>
                    <a:pt x="17735" y="7411"/>
                    <a:pt x="17735" y="5891"/>
                  </a:cubicBezTo>
                  <a:lnTo>
                    <a:pt x="17735" y="2756"/>
                  </a:lnTo>
                  <a:cubicBezTo>
                    <a:pt x="17735" y="1236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1"/>
            <p:cNvSpPr/>
            <p:nvPr/>
          </p:nvSpPr>
          <p:spPr>
            <a:xfrm>
              <a:off x="2632300" y="3202275"/>
              <a:ext cx="124325" cy="24575"/>
            </a:xfrm>
            <a:custGeom>
              <a:avLst/>
              <a:gdLst/>
              <a:ahLst/>
              <a:cxnLst/>
              <a:rect l="l" t="t" r="r" b="b"/>
              <a:pathLst>
                <a:path w="4973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4466" y="982"/>
                  </a:lnTo>
                  <a:cubicBezTo>
                    <a:pt x="4751" y="982"/>
                    <a:pt x="4972" y="760"/>
                    <a:pt x="4972" y="475"/>
                  </a:cubicBezTo>
                  <a:cubicBezTo>
                    <a:pt x="4972" y="222"/>
                    <a:pt x="4751" y="0"/>
                    <a:pt x="44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1"/>
            <p:cNvSpPr/>
            <p:nvPr/>
          </p:nvSpPr>
          <p:spPr>
            <a:xfrm>
              <a:off x="2788275" y="3202275"/>
              <a:ext cx="68900" cy="24575"/>
            </a:xfrm>
            <a:custGeom>
              <a:avLst/>
              <a:gdLst/>
              <a:ahLst/>
              <a:cxnLst/>
              <a:rect l="l" t="t" r="r" b="b"/>
              <a:pathLst>
                <a:path w="2756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249" y="982"/>
                  </a:lnTo>
                  <a:cubicBezTo>
                    <a:pt x="2534" y="982"/>
                    <a:pt x="2755" y="760"/>
                    <a:pt x="2755" y="475"/>
                  </a:cubicBezTo>
                  <a:cubicBezTo>
                    <a:pt x="2755" y="222"/>
                    <a:pt x="2502" y="0"/>
                    <a:pt x="22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2703550" y="3253725"/>
              <a:ext cx="153625" cy="25375"/>
            </a:xfrm>
            <a:custGeom>
              <a:avLst/>
              <a:gdLst/>
              <a:ahLst/>
              <a:cxnLst/>
              <a:rect l="l" t="t" r="r" b="b"/>
              <a:pathLst>
                <a:path w="6145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5638" y="1014"/>
                  </a:lnTo>
                  <a:cubicBezTo>
                    <a:pt x="5923" y="1014"/>
                    <a:pt x="6144" y="793"/>
                    <a:pt x="6113" y="507"/>
                  </a:cubicBezTo>
                  <a:cubicBezTo>
                    <a:pt x="6113" y="222"/>
                    <a:pt x="5891" y="1"/>
                    <a:pt x="56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5697075" y="2062200"/>
              <a:ext cx="443375" cy="215375"/>
            </a:xfrm>
            <a:custGeom>
              <a:avLst/>
              <a:gdLst/>
              <a:ahLst/>
              <a:cxnLst/>
              <a:rect l="l" t="t" r="r" b="b"/>
              <a:pathLst>
                <a:path w="17735" h="8615" extrusionOk="0">
                  <a:moveTo>
                    <a:pt x="2724" y="0"/>
                  </a:moveTo>
                  <a:cubicBezTo>
                    <a:pt x="1204" y="0"/>
                    <a:pt x="0" y="1204"/>
                    <a:pt x="0" y="2724"/>
                  </a:cubicBezTo>
                  <a:lnTo>
                    <a:pt x="0" y="5859"/>
                  </a:lnTo>
                  <a:cubicBezTo>
                    <a:pt x="0" y="7379"/>
                    <a:pt x="1204" y="8614"/>
                    <a:pt x="2724" y="8614"/>
                  </a:cubicBezTo>
                  <a:lnTo>
                    <a:pt x="14980" y="8614"/>
                  </a:lnTo>
                  <a:cubicBezTo>
                    <a:pt x="16500" y="8614"/>
                    <a:pt x="17735" y="7379"/>
                    <a:pt x="17735" y="5859"/>
                  </a:cubicBezTo>
                  <a:lnTo>
                    <a:pt x="17735" y="2724"/>
                  </a:lnTo>
                  <a:cubicBezTo>
                    <a:pt x="17735" y="1204"/>
                    <a:pt x="16500" y="0"/>
                    <a:pt x="1498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5754075" y="2127100"/>
              <a:ext cx="99775" cy="25375"/>
            </a:xfrm>
            <a:custGeom>
              <a:avLst/>
              <a:gdLst/>
              <a:ahLst/>
              <a:cxnLst/>
              <a:rect l="l" t="t" r="r" b="b"/>
              <a:pathLst>
                <a:path w="3991" h="1015" extrusionOk="0">
                  <a:moveTo>
                    <a:pt x="507" y="1"/>
                  </a:moveTo>
                  <a:cubicBezTo>
                    <a:pt x="254" y="1"/>
                    <a:pt x="0" y="254"/>
                    <a:pt x="0" y="508"/>
                  </a:cubicBezTo>
                  <a:cubicBezTo>
                    <a:pt x="0" y="793"/>
                    <a:pt x="254" y="1014"/>
                    <a:pt x="507" y="1014"/>
                  </a:cubicBezTo>
                  <a:lnTo>
                    <a:pt x="3516" y="1014"/>
                  </a:lnTo>
                  <a:cubicBezTo>
                    <a:pt x="3769" y="1014"/>
                    <a:pt x="3991" y="793"/>
                    <a:pt x="3991" y="508"/>
                  </a:cubicBezTo>
                  <a:cubicBezTo>
                    <a:pt x="3991" y="254"/>
                    <a:pt x="3769" y="1"/>
                    <a:pt x="3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5879175" y="2127100"/>
              <a:ext cx="63350" cy="25375"/>
            </a:xfrm>
            <a:custGeom>
              <a:avLst/>
              <a:gdLst/>
              <a:ahLst/>
              <a:cxnLst/>
              <a:rect l="l" t="t" r="r" b="b"/>
              <a:pathLst>
                <a:path w="253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027" y="1014"/>
                  </a:lnTo>
                  <a:cubicBezTo>
                    <a:pt x="2312" y="1014"/>
                    <a:pt x="2534" y="793"/>
                    <a:pt x="2534" y="508"/>
                  </a:cubicBezTo>
                  <a:cubicBezTo>
                    <a:pt x="2534" y="254"/>
                    <a:pt x="2312" y="1"/>
                    <a:pt x="20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"/>
            <p:cNvSpPr/>
            <p:nvPr/>
          </p:nvSpPr>
          <p:spPr>
            <a:xfrm>
              <a:off x="6028800" y="2127100"/>
              <a:ext cx="53875" cy="25375"/>
            </a:xfrm>
            <a:custGeom>
              <a:avLst/>
              <a:gdLst/>
              <a:ahLst/>
              <a:cxnLst/>
              <a:rect l="l" t="t" r="r" b="b"/>
              <a:pathLst>
                <a:path w="215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1647" y="1014"/>
                  </a:lnTo>
                  <a:cubicBezTo>
                    <a:pt x="1932" y="1014"/>
                    <a:pt x="2154" y="793"/>
                    <a:pt x="2154" y="508"/>
                  </a:cubicBezTo>
                  <a:cubicBezTo>
                    <a:pt x="2154" y="254"/>
                    <a:pt x="1932" y="1"/>
                    <a:pt x="164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1"/>
            <p:cNvSpPr/>
            <p:nvPr/>
          </p:nvSpPr>
          <p:spPr>
            <a:xfrm>
              <a:off x="5879175" y="2186500"/>
              <a:ext cx="136200" cy="25350"/>
            </a:xfrm>
            <a:custGeom>
              <a:avLst/>
              <a:gdLst/>
              <a:ahLst/>
              <a:cxnLst/>
              <a:rect l="l" t="t" r="r" b="b"/>
              <a:pathLst>
                <a:path w="5448" h="1014" extrusionOk="0">
                  <a:moveTo>
                    <a:pt x="507" y="0"/>
                  </a:moveTo>
                  <a:cubicBezTo>
                    <a:pt x="222" y="0"/>
                    <a:pt x="0" y="253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4972" y="1014"/>
                  </a:lnTo>
                  <a:cubicBezTo>
                    <a:pt x="5226" y="1014"/>
                    <a:pt x="5447" y="792"/>
                    <a:pt x="5447" y="507"/>
                  </a:cubicBezTo>
                  <a:cubicBezTo>
                    <a:pt x="5447" y="253"/>
                    <a:pt x="5226" y="0"/>
                    <a:pt x="497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3475475" y="2363050"/>
              <a:ext cx="443400" cy="215375"/>
            </a:xfrm>
            <a:custGeom>
              <a:avLst/>
              <a:gdLst/>
              <a:ahLst/>
              <a:cxnLst/>
              <a:rect l="l" t="t" r="r" b="b"/>
              <a:pathLst>
                <a:path w="17736" h="8615" extrusionOk="0">
                  <a:moveTo>
                    <a:pt x="2756" y="0"/>
                  </a:moveTo>
                  <a:cubicBezTo>
                    <a:pt x="1236" y="0"/>
                    <a:pt x="1" y="1204"/>
                    <a:pt x="1" y="2724"/>
                  </a:cubicBezTo>
                  <a:lnTo>
                    <a:pt x="1" y="5859"/>
                  </a:lnTo>
                  <a:cubicBezTo>
                    <a:pt x="1" y="7379"/>
                    <a:pt x="1236" y="8614"/>
                    <a:pt x="2756" y="8614"/>
                  </a:cubicBezTo>
                  <a:lnTo>
                    <a:pt x="15012" y="8614"/>
                  </a:lnTo>
                  <a:cubicBezTo>
                    <a:pt x="16532" y="8614"/>
                    <a:pt x="17736" y="7379"/>
                    <a:pt x="17736" y="5859"/>
                  </a:cubicBezTo>
                  <a:lnTo>
                    <a:pt x="17736" y="2724"/>
                  </a:lnTo>
                  <a:cubicBezTo>
                    <a:pt x="17736" y="1204"/>
                    <a:pt x="16532" y="0"/>
                    <a:pt x="15012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1"/>
            <p:cNvSpPr/>
            <p:nvPr/>
          </p:nvSpPr>
          <p:spPr>
            <a:xfrm>
              <a:off x="3568125" y="2419250"/>
              <a:ext cx="64150" cy="25375"/>
            </a:xfrm>
            <a:custGeom>
              <a:avLst/>
              <a:gdLst/>
              <a:ahLst/>
              <a:cxnLst/>
              <a:rect l="l" t="t" r="r" b="b"/>
              <a:pathLst>
                <a:path w="2566" h="1015" extrusionOk="0">
                  <a:moveTo>
                    <a:pt x="507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507" y="1014"/>
                  </a:cubicBezTo>
                  <a:lnTo>
                    <a:pt x="2059" y="1014"/>
                  </a:lnTo>
                  <a:cubicBezTo>
                    <a:pt x="2344" y="1014"/>
                    <a:pt x="2565" y="792"/>
                    <a:pt x="2565" y="507"/>
                  </a:cubicBezTo>
                  <a:cubicBezTo>
                    <a:pt x="2565" y="222"/>
                    <a:pt x="2344" y="1"/>
                    <a:pt x="20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1"/>
            <p:cNvSpPr/>
            <p:nvPr/>
          </p:nvSpPr>
          <p:spPr>
            <a:xfrm>
              <a:off x="3671050" y="2419250"/>
              <a:ext cx="45925" cy="25375"/>
            </a:xfrm>
            <a:custGeom>
              <a:avLst/>
              <a:gdLst/>
              <a:ahLst/>
              <a:cxnLst/>
              <a:rect l="l" t="t" r="r" b="b"/>
              <a:pathLst>
                <a:path w="1837" h="1015" extrusionOk="0">
                  <a:moveTo>
                    <a:pt x="475" y="1"/>
                  </a:moveTo>
                  <a:cubicBezTo>
                    <a:pt x="222" y="1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362" y="1014"/>
                  </a:lnTo>
                  <a:cubicBezTo>
                    <a:pt x="1615" y="1014"/>
                    <a:pt x="1837" y="792"/>
                    <a:pt x="1837" y="507"/>
                  </a:cubicBezTo>
                  <a:cubicBezTo>
                    <a:pt x="1837" y="222"/>
                    <a:pt x="1615" y="1"/>
                    <a:pt x="1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1"/>
            <p:cNvSpPr/>
            <p:nvPr/>
          </p:nvSpPr>
          <p:spPr>
            <a:xfrm>
              <a:off x="3663125" y="2476250"/>
              <a:ext cx="119575" cy="25375"/>
            </a:xfrm>
            <a:custGeom>
              <a:avLst/>
              <a:gdLst/>
              <a:ahLst/>
              <a:cxnLst/>
              <a:rect l="l" t="t" r="r" b="b"/>
              <a:pathLst>
                <a:path w="4783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1014"/>
                    <a:pt x="507" y="1014"/>
                  </a:cubicBezTo>
                  <a:lnTo>
                    <a:pt x="4276" y="1014"/>
                  </a:lnTo>
                  <a:cubicBezTo>
                    <a:pt x="4561" y="1014"/>
                    <a:pt x="4782" y="793"/>
                    <a:pt x="4782" y="508"/>
                  </a:cubicBezTo>
                  <a:cubicBezTo>
                    <a:pt x="4782" y="223"/>
                    <a:pt x="4561" y="1"/>
                    <a:pt x="42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"/>
            <p:cNvSpPr/>
            <p:nvPr/>
          </p:nvSpPr>
          <p:spPr>
            <a:xfrm>
              <a:off x="3815925" y="2476250"/>
              <a:ext cx="52275" cy="25375"/>
            </a:xfrm>
            <a:custGeom>
              <a:avLst/>
              <a:gdLst/>
              <a:ahLst/>
              <a:cxnLst/>
              <a:rect l="l" t="t" r="r" b="b"/>
              <a:pathLst>
                <a:path w="2091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476" y="1014"/>
                  </a:cubicBezTo>
                  <a:lnTo>
                    <a:pt x="1584" y="1014"/>
                  </a:lnTo>
                  <a:cubicBezTo>
                    <a:pt x="1869" y="1014"/>
                    <a:pt x="2091" y="793"/>
                    <a:pt x="2091" y="508"/>
                  </a:cubicBezTo>
                  <a:cubicBezTo>
                    <a:pt x="2091" y="223"/>
                    <a:pt x="1869" y="1"/>
                    <a:pt x="15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1"/>
            <p:cNvSpPr/>
            <p:nvPr/>
          </p:nvSpPr>
          <p:spPr>
            <a:xfrm>
              <a:off x="5309925" y="2437475"/>
              <a:ext cx="1383150" cy="1963475"/>
            </a:xfrm>
            <a:custGeom>
              <a:avLst/>
              <a:gdLst/>
              <a:ahLst/>
              <a:cxnLst/>
              <a:rect l="l" t="t" r="r" b="b"/>
              <a:pathLst>
                <a:path w="55326" h="78539" extrusionOk="0">
                  <a:moveTo>
                    <a:pt x="4339" y="0"/>
                  </a:moveTo>
                  <a:cubicBezTo>
                    <a:pt x="1964" y="0"/>
                    <a:pt x="0" y="1932"/>
                    <a:pt x="0" y="4339"/>
                  </a:cubicBezTo>
                  <a:lnTo>
                    <a:pt x="0" y="74169"/>
                  </a:lnTo>
                  <a:cubicBezTo>
                    <a:pt x="0" y="76576"/>
                    <a:pt x="1964" y="78539"/>
                    <a:pt x="4339" y="78539"/>
                  </a:cubicBezTo>
                  <a:lnTo>
                    <a:pt x="50987" y="78539"/>
                  </a:lnTo>
                  <a:cubicBezTo>
                    <a:pt x="53394" y="78539"/>
                    <a:pt x="55326" y="76576"/>
                    <a:pt x="55326" y="74169"/>
                  </a:cubicBezTo>
                  <a:lnTo>
                    <a:pt x="55326" y="4339"/>
                  </a:lnTo>
                  <a:cubicBezTo>
                    <a:pt x="55326" y="1932"/>
                    <a:pt x="53394" y="0"/>
                    <a:pt x="5098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1"/>
            <p:cNvSpPr/>
            <p:nvPr/>
          </p:nvSpPr>
          <p:spPr>
            <a:xfrm>
              <a:off x="5408875" y="2618775"/>
              <a:ext cx="1170200" cy="1618300"/>
            </a:xfrm>
            <a:custGeom>
              <a:avLst/>
              <a:gdLst/>
              <a:ahLst/>
              <a:cxnLst/>
              <a:rect l="l" t="t" r="r" b="b"/>
              <a:pathLst>
                <a:path w="46808" h="64732" extrusionOk="0">
                  <a:moveTo>
                    <a:pt x="1" y="0"/>
                  </a:moveTo>
                  <a:lnTo>
                    <a:pt x="1" y="64732"/>
                  </a:lnTo>
                  <a:lnTo>
                    <a:pt x="46808" y="64732"/>
                  </a:lnTo>
                  <a:lnTo>
                    <a:pt x="468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1"/>
            <p:cNvSpPr/>
            <p:nvPr/>
          </p:nvSpPr>
          <p:spPr>
            <a:xfrm>
              <a:off x="5484100" y="2655975"/>
              <a:ext cx="1052225" cy="1524900"/>
            </a:xfrm>
            <a:custGeom>
              <a:avLst/>
              <a:gdLst/>
              <a:ahLst/>
              <a:cxnLst/>
              <a:rect l="l" t="t" r="r" b="b"/>
              <a:pathLst>
                <a:path w="42089" h="60996" extrusionOk="0">
                  <a:moveTo>
                    <a:pt x="41708" y="317"/>
                  </a:moveTo>
                  <a:lnTo>
                    <a:pt x="41708" y="60647"/>
                  </a:lnTo>
                  <a:lnTo>
                    <a:pt x="349" y="60647"/>
                  </a:lnTo>
                  <a:lnTo>
                    <a:pt x="349" y="317"/>
                  </a:lnTo>
                  <a:close/>
                  <a:moveTo>
                    <a:pt x="0" y="1"/>
                  </a:moveTo>
                  <a:lnTo>
                    <a:pt x="0" y="60995"/>
                  </a:lnTo>
                  <a:lnTo>
                    <a:pt x="42088" y="60995"/>
                  </a:lnTo>
                  <a:lnTo>
                    <a:pt x="42088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1"/>
            <p:cNvSpPr/>
            <p:nvPr/>
          </p:nvSpPr>
          <p:spPr>
            <a:xfrm>
              <a:off x="5488050" y="3919575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0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1"/>
            <p:cNvSpPr/>
            <p:nvPr/>
          </p:nvSpPr>
          <p:spPr>
            <a:xfrm>
              <a:off x="5488050" y="3667000"/>
              <a:ext cx="1043525" cy="7950"/>
            </a:xfrm>
            <a:custGeom>
              <a:avLst/>
              <a:gdLst/>
              <a:ahLst/>
              <a:cxnLst/>
              <a:rect l="l" t="t" r="r" b="b"/>
              <a:pathLst>
                <a:path w="41741" h="318" extrusionOk="0">
                  <a:moveTo>
                    <a:pt x="1" y="1"/>
                  </a:moveTo>
                  <a:lnTo>
                    <a:pt x="1" y="318"/>
                  </a:lnTo>
                  <a:lnTo>
                    <a:pt x="41740" y="318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5488050" y="3413650"/>
              <a:ext cx="1043525" cy="8750"/>
            </a:xfrm>
            <a:custGeom>
              <a:avLst/>
              <a:gdLst/>
              <a:ahLst/>
              <a:cxnLst/>
              <a:rect l="l" t="t" r="r" b="b"/>
              <a:pathLst>
                <a:path w="41741" h="350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1"/>
            <p:cNvSpPr/>
            <p:nvPr/>
          </p:nvSpPr>
          <p:spPr>
            <a:xfrm>
              <a:off x="5488050" y="3161100"/>
              <a:ext cx="1043525" cy="8725"/>
            </a:xfrm>
            <a:custGeom>
              <a:avLst/>
              <a:gdLst/>
              <a:ahLst/>
              <a:cxnLst/>
              <a:rect l="l" t="t" r="r" b="b"/>
              <a:pathLst>
                <a:path w="41741" h="349" extrusionOk="0">
                  <a:moveTo>
                    <a:pt x="1" y="1"/>
                  </a:moveTo>
                  <a:lnTo>
                    <a:pt x="1" y="349"/>
                  </a:lnTo>
                  <a:lnTo>
                    <a:pt x="41740" y="349"/>
                  </a:lnTo>
                  <a:lnTo>
                    <a:pt x="41740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1"/>
            <p:cNvSpPr/>
            <p:nvPr/>
          </p:nvSpPr>
          <p:spPr>
            <a:xfrm>
              <a:off x="5488050" y="2908550"/>
              <a:ext cx="1043525" cy="7925"/>
            </a:xfrm>
            <a:custGeom>
              <a:avLst/>
              <a:gdLst/>
              <a:ahLst/>
              <a:cxnLst/>
              <a:rect l="l" t="t" r="r" b="b"/>
              <a:pathLst>
                <a:path w="41741" h="317" extrusionOk="0">
                  <a:moveTo>
                    <a:pt x="1" y="0"/>
                  </a:moveTo>
                  <a:lnTo>
                    <a:pt x="1" y="317"/>
                  </a:lnTo>
                  <a:lnTo>
                    <a:pt x="41740" y="317"/>
                  </a:lnTo>
                  <a:lnTo>
                    <a:pt x="41740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1"/>
            <p:cNvSpPr/>
            <p:nvPr/>
          </p:nvSpPr>
          <p:spPr>
            <a:xfrm>
              <a:off x="635340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1"/>
            <p:cNvSpPr/>
            <p:nvPr/>
          </p:nvSpPr>
          <p:spPr>
            <a:xfrm>
              <a:off x="617922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"/>
            <p:cNvSpPr/>
            <p:nvPr/>
          </p:nvSpPr>
          <p:spPr>
            <a:xfrm>
              <a:off x="6005850" y="2659950"/>
              <a:ext cx="8725" cy="1516950"/>
            </a:xfrm>
            <a:custGeom>
              <a:avLst/>
              <a:gdLst/>
              <a:ahLst/>
              <a:cxnLst/>
              <a:rect l="l" t="t" r="r" b="b"/>
              <a:pathLst>
                <a:path w="349" h="60678" extrusionOk="0">
                  <a:moveTo>
                    <a:pt x="0" y="0"/>
                  </a:moveTo>
                  <a:lnTo>
                    <a:pt x="0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/>
            <p:nvPr/>
          </p:nvSpPr>
          <p:spPr>
            <a:xfrm>
              <a:off x="5831650" y="2659950"/>
              <a:ext cx="8750" cy="1516950"/>
            </a:xfrm>
            <a:custGeom>
              <a:avLst/>
              <a:gdLst/>
              <a:ahLst/>
              <a:cxnLst/>
              <a:rect l="l" t="t" r="r" b="b"/>
              <a:pathLst>
                <a:path w="350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49" y="60678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5657475" y="2659950"/>
              <a:ext cx="9525" cy="1516950"/>
            </a:xfrm>
            <a:custGeom>
              <a:avLst/>
              <a:gdLst/>
              <a:ahLst/>
              <a:cxnLst/>
              <a:rect l="l" t="t" r="r" b="b"/>
              <a:pathLst>
                <a:path w="381" h="60678" extrusionOk="0">
                  <a:moveTo>
                    <a:pt x="1" y="0"/>
                  </a:moveTo>
                  <a:lnTo>
                    <a:pt x="1" y="60678"/>
                  </a:lnTo>
                  <a:lnTo>
                    <a:pt x="381" y="6067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1"/>
            <p:cNvSpPr/>
            <p:nvPr/>
          </p:nvSpPr>
          <p:spPr>
            <a:xfrm>
              <a:off x="5665400" y="3611600"/>
              <a:ext cx="104525" cy="212200"/>
            </a:xfrm>
            <a:custGeom>
              <a:avLst/>
              <a:gdLst/>
              <a:ahLst/>
              <a:cxnLst/>
              <a:rect l="l" t="t" r="r" b="b"/>
              <a:pathLst>
                <a:path w="4181" h="8488" extrusionOk="0">
                  <a:moveTo>
                    <a:pt x="0" y="0"/>
                  </a:moveTo>
                  <a:lnTo>
                    <a:pt x="0" y="8487"/>
                  </a:lnTo>
                  <a:lnTo>
                    <a:pt x="4181" y="8487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5814250" y="3442950"/>
              <a:ext cx="104525" cy="380850"/>
            </a:xfrm>
            <a:custGeom>
              <a:avLst/>
              <a:gdLst/>
              <a:ahLst/>
              <a:cxnLst/>
              <a:rect l="l" t="t" r="r" b="b"/>
              <a:pathLst>
                <a:path w="4181" h="15234" extrusionOk="0">
                  <a:moveTo>
                    <a:pt x="0" y="1"/>
                  </a:moveTo>
                  <a:lnTo>
                    <a:pt x="0" y="15233"/>
                  </a:lnTo>
                  <a:lnTo>
                    <a:pt x="4181" y="15233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1"/>
            <p:cNvSpPr/>
            <p:nvPr/>
          </p:nvSpPr>
          <p:spPr>
            <a:xfrm>
              <a:off x="5962300" y="3735900"/>
              <a:ext cx="104525" cy="87900"/>
            </a:xfrm>
            <a:custGeom>
              <a:avLst/>
              <a:gdLst/>
              <a:ahLst/>
              <a:cxnLst/>
              <a:rect l="l" t="t" r="r" b="b"/>
              <a:pathLst>
                <a:path w="4181" h="3516" extrusionOk="0">
                  <a:moveTo>
                    <a:pt x="0" y="0"/>
                  </a:moveTo>
                  <a:lnTo>
                    <a:pt x="0" y="3515"/>
                  </a:lnTo>
                  <a:lnTo>
                    <a:pt x="4181" y="3515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1"/>
            <p:cNvSpPr/>
            <p:nvPr/>
          </p:nvSpPr>
          <p:spPr>
            <a:xfrm>
              <a:off x="6110350" y="3544300"/>
              <a:ext cx="104525" cy="279500"/>
            </a:xfrm>
            <a:custGeom>
              <a:avLst/>
              <a:gdLst/>
              <a:ahLst/>
              <a:cxnLst/>
              <a:rect l="l" t="t" r="r" b="b"/>
              <a:pathLst>
                <a:path w="4181" h="11180" extrusionOk="0">
                  <a:moveTo>
                    <a:pt x="0" y="0"/>
                  </a:moveTo>
                  <a:lnTo>
                    <a:pt x="0" y="11179"/>
                  </a:lnTo>
                  <a:lnTo>
                    <a:pt x="4181" y="11179"/>
                  </a:lnTo>
                  <a:lnTo>
                    <a:pt x="4181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"/>
            <p:cNvSpPr/>
            <p:nvPr/>
          </p:nvSpPr>
          <p:spPr>
            <a:xfrm>
              <a:off x="6259200" y="3648800"/>
              <a:ext cx="104525" cy="175000"/>
            </a:xfrm>
            <a:custGeom>
              <a:avLst/>
              <a:gdLst/>
              <a:ahLst/>
              <a:cxnLst/>
              <a:rect l="l" t="t" r="r" b="b"/>
              <a:pathLst>
                <a:path w="4181" h="7000" extrusionOk="0">
                  <a:moveTo>
                    <a:pt x="0" y="1"/>
                  </a:moveTo>
                  <a:lnTo>
                    <a:pt x="0" y="6999"/>
                  </a:lnTo>
                  <a:lnTo>
                    <a:pt x="4181" y="6999"/>
                  </a:lnTo>
                  <a:lnTo>
                    <a:pt x="4181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"/>
            <p:cNvSpPr/>
            <p:nvPr/>
          </p:nvSpPr>
          <p:spPr>
            <a:xfrm>
              <a:off x="6089775" y="3891850"/>
              <a:ext cx="138575" cy="24575"/>
            </a:xfrm>
            <a:custGeom>
              <a:avLst/>
              <a:gdLst/>
              <a:ahLst/>
              <a:cxnLst/>
              <a:rect l="l" t="t" r="r" b="b"/>
              <a:pathLst>
                <a:path w="5543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5035" y="983"/>
                  </a:lnTo>
                  <a:cubicBezTo>
                    <a:pt x="5289" y="983"/>
                    <a:pt x="5542" y="761"/>
                    <a:pt x="5542" y="508"/>
                  </a:cubicBezTo>
                  <a:cubicBezTo>
                    <a:pt x="5542" y="223"/>
                    <a:pt x="5289" y="1"/>
                    <a:pt x="50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6324125" y="3891850"/>
              <a:ext cx="53050" cy="24575"/>
            </a:xfrm>
            <a:custGeom>
              <a:avLst/>
              <a:gdLst/>
              <a:ahLst/>
              <a:cxnLst/>
              <a:rect l="l" t="t" r="r" b="b"/>
              <a:pathLst>
                <a:path w="2122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615" y="983"/>
                  </a:lnTo>
                  <a:cubicBezTo>
                    <a:pt x="1900" y="983"/>
                    <a:pt x="2122" y="761"/>
                    <a:pt x="2122" y="508"/>
                  </a:cubicBezTo>
                  <a:cubicBezTo>
                    <a:pt x="2122" y="223"/>
                    <a:pt x="1900" y="1"/>
                    <a:pt x="16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1"/>
            <p:cNvSpPr/>
            <p:nvPr/>
          </p:nvSpPr>
          <p:spPr>
            <a:xfrm>
              <a:off x="6146775" y="3936200"/>
              <a:ext cx="60200" cy="25350"/>
            </a:xfrm>
            <a:custGeom>
              <a:avLst/>
              <a:gdLst/>
              <a:ahLst/>
              <a:cxnLst/>
              <a:rect l="l" t="t" r="r" b="b"/>
              <a:pathLst>
                <a:path w="2408" h="1014" extrusionOk="0">
                  <a:moveTo>
                    <a:pt x="475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92"/>
                    <a:pt x="222" y="1014"/>
                    <a:pt x="475" y="1014"/>
                  </a:cubicBezTo>
                  <a:lnTo>
                    <a:pt x="1900" y="1014"/>
                  </a:lnTo>
                  <a:cubicBezTo>
                    <a:pt x="2185" y="1014"/>
                    <a:pt x="2407" y="792"/>
                    <a:pt x="2407" y="507"/>
                  </a:cubicBezTo>
                  <a:cubicBezTo>
                    <a:pt x="2407" y="222"/>
                    <a:pt x="2185" y="0"/>
                    <a:pt x="190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6243350" y="3936200"/>
              <a:ext cx="106125" cy="25350"/>
            </a:xfrm>
            <a:custGeom>
              <a:avLst/>
              <a:gdLst/>
              <a:ahLst/>
              <a:cxnLst/>
              <a:rect l="l" t="t" r="r" b="b"/>
              <a:pathLst>
                <a:path w="4245" h="1014" extrusionOk="0">
                  <a:moveTo>
                    <a:pt x="508" y="0"/>
                  </a:moveTo>
                  <a:cubicBezTo>
                    <a:pt x="223" y="0"/>
                    <a:pt x="1" y="222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3738" y="1014"/>
                  </a:lnTo>
                  <a:cubicBezTo>
                    <a:pt x="3991" y="1014"/>
                    <a:pt x="4245" y="792"/>
                    <a:pt x="4245" y="507"/>
                  </a:cubicBezTo>
                  <a:cubicBezTo>
                    <a:pt x="4245" y="222"/>
                    <a:pt x="4023" y="0"/>
                    <a:pt x="373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6271850" y="3225225"/>
              <a:ext cx="137800" cy="25375"/>
            </a:xfrm>
            <a:custGeom>
              <a:avLst/>
              <a:gdLst/>
              <a:ahLst/>
              <a:cxnLst/>
              <a:rect l="l" t="t" r="r" b="b"/>
              <a:pathLst>
                <a:path w="5512" h="1015" extrusionOk="0">
                  <a:moveTo>
                    <a:pt x="508" y="1"/>
                  </a:moveTo>
                  <a:cubicBezTo>
                    <a:pt x="223" y="1"/>
                    <a:pt x="1" y="254"/>
                    <a:pt x="1" y="507"/>
                  </a:cubicBezTo>
                  <a:cubicBezTo>
                    <a:pt x="1" y="792"/>
                    <a:pt x="223" y="1014"/>
                    <a:pt x="508" y="1014"/>
                  </a:cubicBezTo>
                  <a:lnTo>
                    <a:pt x="5005" y="1014"/>
                  </a:lnTo>
                  <a:cubicBezTo>
                    <a:pt x="5290" y="1014"/>
                    <a:pt x="5511" y="792"/>
                    <a:pt x="5511" y="507"/>
                  </a:cubicBezTo>
                  <a:cubicBezTo>
                    <a:pt x="5511" y="254"/>
                    <a:pt x="5290" y="1"/>
                    <a:pt x="500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6328075" y="3270350"/>
              <a:ext cx="60975" cy="25375"/>
            </a:xfrm>
            <a:custGeom>
              <a:avLst/>
              <a:gdLst/>
              <a:ahLst/>
              <a:cxnLst/>
              <a:rect l="l" t="t" r="r" b="b"/>
              <a:pathLst>
                <a:path w="2439" h="1015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1932" y="1014"/>
                  </a:lnTo>
                  <a:cubicBezTo>
                    <a:pt x="2186" y="1014"/>
                    <a:pt x="2439" y="793"/>
                    <a:pt x="2439" y="508"/>
                  </a:cubicBezTo>
                  <a:cubicBezTo>
                    <a:pt x="2439" y="223"/>
                    <a:pt x="2186" y="1"/>
                    <a:pt x="193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/>
            <p:nvPr/>
          </p:nvSpPr>
          <p:spPr>
            <a:xfrm>
              <a:off x="5649575" y="3891850"/>
              <a:ext cx="113225" cy="24575"/>
            </a:xfrm>
            <a:custGeom>
              <a:avLst/>
              <a:gdLst/>
              <a:ahLst/>
              <a:cxnLst/>
              <a:rect l="l" t="t" r="r" b="b"/>
              <a:pathLst>
                <a:path w="4529" h="983" extrusionOk="0">
                  <a:moveTo>
                    <a:pt x="507" y="1"/>
                  </a:moveTo>
                  <a:cubicBezTo>
                    <a:pt x="222" y="1"/>
                    <a:pt x="0" y="223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022" y="983"/>
                  </a:lnTo>
                  <a:cubicBezTo>
                    <a:pt x="4307" y="983"/>
                    <a:pt x="4529" y="761"/>
                    <a:pt x="4529" y="508"/>
                  </a:cubicBezTo>
                  <a:cubicBezTo>
                    <a:pt x="4529" y="223"/>
                    <a:pt x="4307" y="1"/>
                    <a:pt x="40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"/>
            <p:cNvSpPr/>
            <p:nvPr/>
          </p:nvSpPr>
          <p:spPr>
            <a:xfrm>
              <a:off x="5794450" y="3891850"/>
              <a:ext cx="58625" cy="24575"/>
            </a:xfrm>
            <a:custGeom>
              <a:avLst/>
              <a:gdLst/>
              <a:ahLst/>
              <a:cxnLst/>
              <a:rect l="l" t="t" r="r" b="b"/>
              <a:pathLst>
                <a:path w="2345" h="983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3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1"/>
            <p:cNvSpPr/>
            <p:nvPr/>
          </p:nvSpPr>
          <p:spPr>
            <a:xfrm>
              <a:off x="5746150" y="3936200"/>
              <a:ext cx="121950" cy="25350"/>
            </a:xfrm>
            <a:custGeom>
              <a:avLst/>
              <a:gdLst/>
              <a:ahLst/>
              <a:cxnLst/>
              <a:rect l="l" t="t" r="r" b="b"/>
              <a:pathLst>
                <a:path w="4878" h="1014" extrusionOk="0">
                  <a:moveTo>
                    <a:pt x="476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92"/>
                    <a:pt x="222" y="1014"/>
                    <a:pt x="476" y="1014"/>
                  </a:cubicBezTo>
                  <a:lnTo>
                    <a:pt x="4403" y="1014"/>
                  </a:lnTo>
                  <a:cubicBezTo>
                    <a:pt x="4656" y="1014"/>
                    <a:pt x="4878" y="792"/>
                    <a:pt x="4878" y="507"/>
                  </a:cubicBezTo>
                  <a:cubicBezTo>
                    <a:pt x="4878" y="222"/>
                    <a:pt x="4656" y="0"/>
                    <a:pt x="44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5552175" y="2762075"/>
              <a:ext cx="113250" cy="24575"/>
            </a:xfrm>
            <a:custGeom>
              <a:avLst/>
              <a:gdLst/>
              <a:ahLst/>
              <a:cxnLst/>
              <a:rect l="l" t="t" r="r" b="b"/>
              <a:pathLst>
                <a:path w="4530" h="983" extrusionOk="0">
                  <a:moveTo>
                    <a:pt x="507" y="0"/>
                  </a:moveTo>
                  <a:cubicBezTo>
                    <a:pt x="222" y="0"/>
                    <a:pt x="1" y="222"/>
                    <a:pt x="1" y="475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4023" y="982"/>
                  </a:lnTo>
                  <a:cubicBezTo>
                    <a:pt x="4276" y="982"/>
                    <a:pt x="4529" y="760"/>
                    <a:pt x="4529" y="475"/>
                  </a:cubicBezTo>
                  <a:cubicBezTo>
                    <a:pt x="4529" y="222"/>
                    <a:pt x="4276" y="0"/>
                    <a:pt x="402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5697075" y="276207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0"/>
                  </a:moveTo>
                  <a:cubicBezTo>
                    <a:pt x="222" y="0"/>
                    <a:pt x="0" y="222"/>
                    <a:pt x="0" y="475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475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5647975" y="2806400"/>
              <a:ext cx="122750" cy="25375"/>
            </a:xfrm>
            <a:custGeom>
              <a:avLst/>
              <a:gdLst/>
              <a:ahLst/>
              <a:cxnLst/>
              <a:rect l="l" t="t" r="r" b="b"/>
              <a:pathLst>
                <a:path w="4910" h="1015" extrusionOk="0">
                  <a:moveTo>
                    <a:pt x="507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61"/>
                    <a:pt x="222" y="1014"/>
                    <a:pt x="507" y="1014"/>
                  </a:cubicBezTo>
                  <a:lnTo>
                    <a:pt x="4403" y="1014"/>
                  </a:lnTo>
                  <a:cubicBezTo>
                    <a:pt x="4688" y="1014"/>
                    <a:pt x="4909" y="793"/>
                    <a:pt x="4909" y="508"/>
                  </a:cubicBezTo>
                  <a:cubicBezTo>
                    <a:pt x="4909" y="223"/>
                    <a:pt x="4688" y="1"/>
                    <a:pt x="44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5753275" y="2773150"/>
              <a:ext cx="547125" cy="547100"/>
            </a:xfrm>
            <a:custGeom>
              <a:avLst/>
              <a:gdLst/>
              <a:ahLst/>
              <a:cxnLst/>
              <a:rect l="l" t="t" r="r" b="b"/>
              <a:pathLst>
                <a:path w="21885" h="21884" extrusionOk="0">
                  <a:moveTo>
                    <a:pt x="10927" y="983"/>
                  </a:moveTo>
                  <a:cubicBezTo>
                    <a:pt x="16437" y="983"/>
                    <a:pt x="20902" y="5448"/>
                    <a:pt x="20871" y="10927"/>
                  </a:cubicBezTo>
                  <a:cubicBezTo>
                    <a:pt x="20871" y="16437"/>
                    <a:pt x="16437" y="20902"/>
                    <a:pt x="10927" y="20902"/>
                  </a:cubicBezTo>
                  <a:cubicBezTo>
                    <a:pt x="5448" y="20902"/>
                    <a:pt x="982" y="16437"/>
                    <a:pt x="982" y="10927"/>
                  </a:cubicBezTo>
                  <a:cubicBezTo>
                    <a:pt x="982" y="5448"/>
                    <a:pt x="5448" y="983"/>
                    <a:pt x="10927" y="983"/>
                  </a:cubicBezTo>
                  <a:close/>
                  <a:moveTo>
                    <a:pt x="10927" y="1"/>
                  </a:moveTo>
                  <a:cubicBezTo>
                    <a:pt x="4909" y="1"/>
                    <a:pt x="1" y="4909"/>
                    <a:pt x="1" y="10958"/>
                  </a:cubicBezTo>
                  <a:cubicBezTo>
                    <a:pt x="1" y="16975"/>
                    <a:pt x="4909" y="21884"/>
                    <a:pt x="10927" y="21884"/>
                  </a:cubicBezTo>
                  <a:cubicBezTo>
                    <a:pt x="16975" y="21884"/>
                    <a:pt x="21884" y="16975"/>
                    <a:pt x="21884" y="10958"/>
                  </a:cubicBezTo>
                  <a:cubicBezTo>
                    <a:pt x="21884" y="4909"/>
                    <a:pt x="16975" y="1"/>
                    <a:pt x="10927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6012975" y="2804200"/>
              <a:ext cx="202700" cy="448775"/>
            </a:xfrm>
            <a:custGeom>
              <a:avLst/>
              <a:gdLst/>
              <a:ahLst/>
              <a:cxnLst/>
              <a:rect l="l" t="t" r="r" b="b"/>
              <a:pathLst>
                <a:path w="8108" h="17951" extrusionOk="0">
                  <a:moveTo>
                    <a:pt x="5510" y="0"/>
                  </a:moveTo>
                  <a:cubicBezTo>
                    <a:pt x="5335" y="0"/>
                    <a:pt x="5155" y="93"/>
                    <a:pt x="5067" y="247"/>
                  </a:cubicBezTo>
                  <a:lnTo>
                    <a:pt x="95" y="9463"/>
                  </a:lnTo>
                  <a:cubicBezTo>
                    <a:pt x="0" y="9653"/>
                    <a:pt x="32" y="9875"/>
                    <a:pt x="190" y="10033"/>
                  </a:cubicBezTo>
                  <a:lnTo>
                    <a:pt x="7189" y="17792"/>
                  </a:lnTo>
                  <a:cubicBezTo>
                    <a:pt x="7284" y="17887"/>
                    <a:pt x="7411" y="17950"/>
                    <a:pt x="7569" y="17950"/>
                  </a:cubicBezTo>
                  <a:cubicBezTo>
                    <a:pt x="7664" y="17950"/>
                    <a:pt x="7791" y="17918"/>
                    <a:pt x="7886" y="17823"/>
                  </a:cubicBezTo>
                  <a:cubicBezTo>
                    <a:pt x="8107" y="17633"/>
                    <a:pt x="8107" y="17317"/>
                    <a:pt x="7917" y="17127"/>
                  </a:cubicBezTo>
                  <a:lnTo>
                    <a:pt x="1172" y="9621"/>
                  </a:lnTo>
                  <a:lnTo>
                    <a:pt x="5954" y="722"/>
                  </a:lnTo>
                  <a:cubicBezTo>
                    <a:pt x="6081" y="501"/>
                    <a:pt x="5986" y="184"/>
                    <a:pt x="5732" y="57"/>
                  </a:cubicBezTo>
                  <a:cubicBezTo>
                    <a:pt x="5665" y="18"/>
                    <a:pt x="5588" y="0"/>
                    <a:pt x="5510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5752500" y="3033625"/>
              <a:ext cx="287400" cy="38025"/>
            </a:xfrm>
            <a:custGeom>
              <a:avLst/>
              <a:gdLst/>
              <a:ahLst/>
              <a:cxnLst/>
              <a:rect l="l" t="t" r="r" b="b"/>
              <a:pathLst>
                <a:path w="11496" h="1521" extrusionOk="0">
                  <a:moveTo>
                    <a:pt x="10958" y="1"/>
                  </a:moveTo>
                  <a:lnTo>
                    <a:pt x="507" y="508"/>
                  </a:lnTo>
                  <a:cubicBezTo>
                    <a:pt x="222" y="539"/>
                    <a:pt x="0" y="761"/>
                    <a:pt x="32" y="1046"/>
                  </a:cubicBezTo>
                  <a:cubicBezTo>
                    <a:pt x="32" y="1331"/>
                    <a:pt x="253" y="1521"/>
                    <a:pt x="507" y="1521"/>
                  </a:cubicBezTo>
                  <a:lnTo>
                    <a:pt x="538" y="1521"/>
                  </a:lnTo>
                  <a:lnTo>
                    <a:pt x="10989" y="1014"/>
                  </a:lnTo>
                  <a:cubicBezTo>
                    <a:pt x="11274" y="1014"/>
                    <a:pt x="11496" y="761"/>
                    <a:pt x="11464" y="476"/>
                  </a:cubicBezTo>
                  <a:cubicBezTo>
                    <a:pt x="11464" y="223"/>
                    <a:pt x="11211" y="1"/>
                    <a:pt x="10958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5476175" y="4097700"/>
              <a:ext cx="1068075" cy="25375"/>
            </a:xfrm>
            <a:custGeom>
              <a:avLst/>
              <a:gdLst/>
              <a:ahLst/>
              <a:cxnLst/>
              <a:rect l="l" t="t" r="r" b="b"/>
              <a:pathLst>
                <a:path w="42723" h="1015" extrusionOk="0">
                  <a:moveTo>
                    <a:pt x="476" y="1"/>
                  </a:moveTo>
                  <a:cubicBezTo>
                    <a:pt x="222" y="1"/>
                    <a:pt x="1" y="223"/>
                    <a:pt x="1" y="508"/>
                  </a:cubicBezTo>
                  <a:cubicBezTo>
                    <a:pt x="1" y="793"/>
                    <a:pt x="222" y="1014"/>
                    <a:pt x="476" y="1014"/>
                  </a:cubicBezTo>
                  <a:lnTo>
                    <a:pt x="42215" y="1014"/>
                  </a:lnTo>
                  <a:cubicBezTo>
                    <a:pt x="42500" y="1014"/>
                    <a:pt x="42722" y="793"/>
                    <a:pt x="42722" y="508"/>
                  </a:cubicBezTo>
                  <a:cubicBezTo>
                    <a:pt x="42722" y="223"/>
                    <a:pt x="42500" y="1"/>
                    <a:pt x="4221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432575" y="2697950"/>
              <a:ext cx="70500" cy="69700"/>
            </a:xfrm>
            <a:custGeom>
              <a:avLst/>
              <a:gdLst/>
              <a:ahLst/>
              <a:cxnLst/>
              <a:rect l="l" t="t" r="r" b="b"/>
              <a:pathLst>
                <a:path w="2820" h="2788" extrusionOk="0">
                  <a:moveTo>
                    <a:pt x="2154" y="665"/>
                  </a:moveTo>
                  <a:lnTo>
                    <a:pt x="2154" y="2122"/>
                  </a:lnTo>
                  <a:lnTo>
                    <a:pt x="666" y="2122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27"/>
                    <a:pt x="1" y="317"/>
                  </a:cubicBezTo>
                  <a:lnTo>
                    <a:pt x="1" y="2470"/>
                  </a:lnTo>
                  <a:cubicBezTo>
                    <a:pt x="1" y="2629"/>
                    <a:pt x="159" y="2787"/>
                    <a:pt x="349" y="2787"/>
                  </a:cubicBezTo>
                  <a:lnTo>
                    <a:pt x="2471" y="2787"/>
                  </a:lnTo>
                  <a:cubicBezTo>
                    <a:pt x="2661" y="2787"/>
                    <a:pt x="2819" y="2629"/>
                    <a:pt x="2819" y="2470"/>
                  </a:cubicBezTo>
                  <a:lnTo>
                    <a:pt x="2819" y="317"/>
                  </a:lnTo>
                  <a:cubicBezTo>
                    <a:pt x="2819" y="127"/>
                    <a:pt x="2661" y="0"/>
                    <a:pt x="247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5565650" y="3215725"/>
              <a:ext cx="68100" cy="68125"/>
            </a:xfrm>
            <a:custGeom>
              <a:avLst/>
              <a:gdLst/>
              <a:ahLst/>
              <a:cxnLst/>
              <a:rect l="l" t="t" r="r" b="b"/>
              <a:pathLst>
                <a:path w="2724" h="2725" extrusionOk="0">
                  <a:moveTo>
                    <a:pt x="2027" y="666"/>
                  </a:moveTo>
                  <a:lnTo>
                    <a:pt x="2027" y="2059"/>
                  </a:lnTo>
                  <a:lnTo>
                    <a:pt x="665" y="2059"/>
                  </a:lnTo>
                  <a:lnTo>
                    <a:pt x="665" y="666"/>
                  </a:lnTo>
                  <a:close/>
                  <a:moveTo>
                    <a:pt x="317" y="1"/>
                  </a:moveTo>
                  <a:cubicBezTo>
                    <a:pt x="127" y="1"/>
                    <a:pt x="0" y="159"/>
                    <a:pt x="0" y="349"/>
                  </a:cubicBezTo>
                  <a:lnTo>
                    <a:pt x="0" y="2408"/>
                  </a:lnTo>
                  <a:cubicBezTo>
                    <a:pt x="0" y="2566"/>
                    <a:pt x="127" y="2724"/>
                    <a:pt x="317" y="2724"/>
                  </a:cubicBezTo>
                  <a:lnTo>
                    <a:pt x="2375" y="2724"/>
                  </a:lnTo>
                  <a:cubicBezTo>
                    <a:pt x="2565" y="2724"/>
                    <a:pt x="2724" y="2566"/>
                    <a:pt x="2692" y="2408"/>
                  </a:cubicBezTo>
                  <a:lnTo>
                    <a:pt x="2692" y="349"/>
                  </a:lnTo>
                  <a:cubicBezTo>
                    <a:pt x="2692" y="159"/>
                    <a:pt x="2565" y="1"/>
                    <a:pt x="23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6265525" y="3410500"/>
              <a:ext cx="182125" cy="75225"/>
            </a:xfrm>
            <a:custGeom>
              <a:avLst/>
              <a:gdLst/>
              <a:ahLst/>
              <a:cxnLst/>
              <a:rect l="l" t="t" r="r" b="b"/>
              <a:pathLst>
                <a:path w="7285" h="3009" extrusionOk="0">
                  <a:moveTo>
                    <a:pt x="6619" y="665"/>
                  </a:moveTo>
                  <a:lnTo>
                    <a:pt x="6619" y="2344"/>
                  </a:lnTo>
                  <a:lnTo>
                    <a:pt x="666" y="2344"/>
                  </a:lnTo>
                  <a:lnTo>
                    <a:pt x="666" y="665"/>
                  </a:lnTo>
                  <a:close/>
                  <a:moveTo>
                    <a:pt x="349" y="0"/>
                  </a:moveTo>
                  <a:cubicBezTo>
                    <a:pt x="159" y="0"/>
                    <a:pt x="1" y="159"/>
                    <a:pt x="1" y="349"/>
                  </a:cubicBezTo>
                  <a:lnTo>
                    <a:pt x="1" y="2660"/>
                  </a:lnTo>
                  <a:cubicBezTo>
                    <a:pt x="1" y="2850"/>
                    <a:pt x="159" y="3009"/>
                    <a:pt x="349" y="3009"/>
                  </a:cubicBezTo>
                  <a:lnTo>
                    <a:pt x="6936" y="3009"/>
                  </a:lnTo>
                  <a:cubicBezTo>
                    <a:pt x="7126" y="3009"/>
                    <a:pt x="7285" y="2850"/>
                    <a:pt x="7285" y="2660"/>
                  </a:cubicBezTo>
                  <a:lnTo>
                    <a:pt x="7285" y="349"/>
                  </a:lnTo>
                  <a:cubicBezTo>
                    <a:pt x="7285" y="159"/>
                    <a:pt x="7126" y="0"/>
                    <a:pt x="6936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5517350" y="4004275"/>
              <a:ext cx="148875" cy="74450"/>
            </a:xfrm>
            <a:custGeom>
              <a:avLst/>
              <a:gdLst/>
              <a:ahLst/>
              <a:cxnLst/>
              <a:rect l="l" t="t" r="r" b="b"/>
              <a:pathLst>
                <a:path w="5955" h="2978" extrusionOk="0">
                  <a:moveTo>
                    <a:pt x="5289" y="666"/>
                  </a:moveTo>
                  <a:lnTo>
                    <a:pt x="5289" y="2313"/>
                  </a:lnTo>
                  <a:lnTo>
                    <a:pt x="665" y="2313"/>
                  </a:lnTo>
                  <a:lnTo>
                    <a:pt x="665" y="666"/>
                  </a:lnTo>
                  <a:close/>
                  <a:moveTo>
                    <a:pt x="349" y="1"/>
                  </a:moveTo>
                  <a:cubicBezTo>
                    <a:pt x="159" y="1"/>
                    <a:pt x="0" y="128"/>
                    <a:pt x="0" y="318"/>
                  </a:cubicBezTo>
                  <a:lnTo>
                    <a:pt x="0" y="2629"/>
                  </a:lnTo>
                  <a:cubicBezTo>
                    <a:pt x="0" y="2819"/>
                    <a:pt x="159" y="2978"/>
                    <a:pt x="349" y="2978"/>
                  </a:cubicBezTo>
                  <a:lnTo>
                    <a:pt x="5606" y="2978"/>
                  </a:lnTo>
                  <a:cubicBezTo>
                    <a:pt x="5796" y="2978"/>
                    <a:pt x="5954" y="2819"/>
                    <a:pt x="5954" y="2629"/>
                  </a:cubicBezTo>
                  <a:lnTo>
                    <a:pt x="5954" y="318"/>
                  </a:lnTo>
                  <a:cubicBezTo>
                    <a:pt x="5954" y="128"/>
                    <a:pt x="5796" y="1"/>
                    <a:pt x="560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"/>
            <p:cNvSpPr/>
            <p:nvPr/>
          </p:nvSpPr>
          <p:spPr>
            <a:xfrm>
              <a:off x="5697850" y="4004275"/>
              <a:ext cx="87125" cy="74450"/>
            </a:xfrm>
            <a:custGeom>
              <a:avLst/>
              <a:gdLst/>
              <a:ahLst/>
              <a:cxnLst/>
              <a:rect l="l" t="t" r="r" b="b"/>
              <a:pathLst>
                <a:path w="3485" h="2978" extrusionOk="0">
                  <a:moveTo>
                    <a:pt x="2819" y="666"/>
                  </a:moveTo>
                  <a:lnTo>
                    <a:pt x="2819" y="2313"/>
                  </a:lnTo>
                  <a:lnTo>
                    <a:pt x="666" y="2313"/>
                  </a:lnTo>
                  <a:lnTo>
                    <a:pt x="666" y="666"/>
                  </a:lnTo>
                  <a:close/>
                  <a:moveTo>
                    <a:pt x="318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2629"/>
                  </a:lnTo>
                  <a:cubicBezTo>
                    <a:pt x="1" y="2819"/>
                    <a:pt x="159" y="2978"/>
                    <a:pt x="318" y="2978"/>
                  </a:cubicBezTo>
                  <a:lnTo>
                    <a:pt x="3136" y="2978"/>
                  </a:lnTo>
                  <a:cubicBezTo>
                    <a:pt x="3326" y="2978"/>
                    <a:pt x="3484" y="2819"/>
                    <a:pt x="3484" y="2629"/>
                  </a:cubicBezTo>
                  <a:lnTo>
                    <a:pt x="3484" y="318"/>
                  </a:lnTo>
                  <a:cubicBezTo>
                    <a:pt x="3484" y="128"/>
                    <a:pt x="3326" y="1"/>
                    <a:pt x="313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"/>
            <p:cNvSpPr/>
            <p:nvPr/>
          </p:nvSpPr>
          <p:spPr>
            <a:xfrm>
              <a:off x="6430200" y="4004275"/>
              <a:ext cx="57825" cy="57050"/>
            </a:xfrm>
            <a:custGeom>
              <a:avLst/>
              <a:gdLst/>
              <a:ahLst/>
              <a:cxnLst/>
              <a:rect l="l" t="t" r="r" b="b"/>
              <a:pathLst>
                <a:path w="2313" h="2282" extrusionOk="0">
                  <a:moveTo>
                    <a:pt x="1648" y="666"/>
                  </a:moveTo>
                  <a:lnTo>
                    <a:pt x="1648" y="1616"/>
                  </a:lnTo>
                  <a:lnTo>
                    <a:pt x="698" y="1616"/>
                  </a:lnTo>
                  <a:lnTo>
                    <a:pt x="698" y="666"/>
                  </a:lnTo>
                  <a:close/>
                  <a:moveTo>
                    <a:pt x="349" y="1"/>
                  </a:moveTo>
                  <a:cubicBezTo>
                    <a:pt x="159" y="1"/>
                    <a:pt x="1" y="128"/>
                    <a:pt x="1" y="318"/>
                  </a:cubicBezTo>
                  <a:lnTo>
                    <a:pt x="1" y="1964"/>
                  </a:lnTo>
                  <a:cubicBezTo>
                    <a:pt x="1" y="2123"/>
                    <a:pt x="159" y="2281"/>
                    <a:pt x="349" y="2281"/>
                  </a:cubicBezTo>
                  <a:lnTo>
                    <a:pt x="1964" y="2281"/>
                  </a:lnTo>
                  <a:cubicBezTo>
                    <a:pt x="2154" y="2281"/>
                    <a:pt x="2313" y="2123"/>
                    <a:pt x="2313" y="1964"/>
                  </a:cubicBezTo>
                  <a:lnTo>
                    <a:pt x="2313" y="318"/>
                  </a:lnTo>
                  <a:cubicBezTo>
                    <a:pt x="2313" y="128"/>
                    <a:pt x="2154" y="1"/>
                    <a:pt x="1964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"/>
            <p:cNvSpPr/>
            <p:nvPr/>
          </p:nvSpPr>
          <p:spPr>
            <a:xfrm>
              <a:off x="3492900" y="3838025"/>
              <a:ext cx="2062475" cy="228050"/>
            </a:xfrm>
            <a:custGeom>
              <a:avLst/>
              <a:gdLst/>
              <a:ahLst/>
              <a:cxnLst/>
              <a:rect l="l" t="t" r="r" b="b"/>
              <a:pathLst>
                <a:path w="82499" h="9122" extrusionOk="0">
                  <a:moveTo>
                    <a:pt x="1" y="0"/>
                  </a:moveTo>
                  <a:lnTo>
                    <a:pt x="1" y="5004"/>
                  </a:lnTo>
                  <a:cubicBezTo>
                    <a:pt x="1" y="7284"/>
                    <a:pt x="1837" y="9121"/>
                    <a:pt x="4118" y="9121"/>
                  </a:cubicBezTo>
                  <a:lnTo>
                    <a:pt x="78350" y="9121"/>
                  </a:lnTo>
                  <a:cubicBezTo>
                    <a:pt x="80630" y="9121"/>
                    <a:pt x="82498" y="7284"/>
                    <a:pt x="82498" y="5004"/>
                  </a:cubicBezTo>
                  <a:lnTo>
                    <a:pt x="82498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3492900" y="2784250"/>
              <a:ext cx="2061675" cy="1053800"/>
            </a:xfrm>
            <a:custGeom>
              <a:avLst/>
              <a:gdLst/>
              <a:ahLst/>
              <a:cxnLst/>
              <a:rect l="l" t="t" r="r" b="b"/>
              <a:pathLst>
                <a:path w="82467" h="42152" extrusionOk="0">
                  <a:moveTo>
                    <a:pt x="4118" y="0"/>
                  </a:moveTo>
                  <a:cubicBezTo>
                    <a:pt x="1837" y="0"/>
                    <a:pt x="1" y="1837"/>
                    <a:pt x="1" y="4117"/>
                  </a:cubicBezTo>
                  <a:lnTo>
                    <a:pt x="1" y="42151"/>
                  </a:lnTo>
                  <a:lnTo>
                    <a:pt x="82467" y="42151"/>
                  </a:lnTo>
                  <a:lnTo>
                    <a:pt x="82467" y="4117"/>
                  </a:lnTo>
                  <a:cubicBezTo>
                    <a:pt x="82467" y="1837"/>
                    <a:pt x="80630" y="0"/>
                    <a:pt x="78350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4313125" y="4066050"/>
              <a:ext cx="437850" cy="106900"/>
            </a:xfrm>
            <a:custGeom>
              <a:avLst/>
              <a:gdLst/>
              <a:ahLst/>
              <a:cxnLst/>
              <a:rect l="l" t="t" r="r" b="b"/>
              <a:pathLst>
                <a:path w="17514" h="4276" extrusionOk="0">
                  <a:moveTo>
                    <a:pt x="1" y="0"/>
                  </a:moveTo>
                  <a:lnTo>
                    <a:pt x="8425" y="2059"/>
                  </a:lnTo>
                  <a:lnTo>
                    <a:pt x="17514" y="4275"/>
                  </a:lnTo>
                  <a:cubicBezTo>
                    <a:pt x="17102" y="3040"/>
                    <a:pt x="16849" y="1647"/>
                    <a:pt x="1684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4103325" y="4066050"/>
              <a:ext cx="841625" cy="291375"/>
            </a:xfrm>
            <a:custGeom>
              <a:avLst/>
              <a:gdLst/>
              <a:ahLst/>
              <a:cxnLst/>
              <a:rect l="l" t="t" r="r" b="b"/>
              <a:pathLst>
                <a:path w="33665" h="11655" extrusionOk="0">
                  <a:moveTo>
                    <a:pt x="8393" y="0"/>
                  </a:moveTo>
                  <a:cubicBezTo>
                    <a:pt x="8393" y="9596"/>
                    <a:pt x="0" y="11654"/>
                    <a:pt x="0" y="11654"/>
                  </a:cubicBezTo>
                  <a:lnTo>
                    <a:pt x="33665" y="11654"/>
                  </a:lnTo>
                  <a:cubicBezTo>
                    <a:pt x="33665" y="11654"/>
                    <a:pt x="27869" y="10229"/>
                    <a:pt x="25906" y="4275"/>
                  </a:cubicBezTo>
                  <a:lnTo>
                    <a:pt x="16817" y="2059"/>
                  </a:lnTo>
                  <a:lnTo>
                    <a:pt x="8393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4098575" y="4344725"/>
              <a:ext cx="850325" cy="71275"/>
            </a:xfrm>
            <a:custGeom>
              <a:avLst/>
              <a:gdLst/>
              <a:ahLst/>
              <a:cxnLst/>
              <a:rect l="l" t="t" r="r" b="b"/>
              <a:pathLst>
                <a:path w="34013" h="2851" extrusionOk="0">
                  <a:moveTo>
                    <a:pt x="1045" y="1"/>
                  </a:moveTo>
                  <a:cubicBezTo>
                    <a:pt x="475" y="1"/>
                    <a:pt x="0" y="476"/>
                    <a:pt x="0" y="1046"/>
                  </a:cubicBezTo>
                  <a:lnTo>
                    <a:pt x="0" y="1806"/>
                  </a:lnTo>
                  <a:cubicBezTo>
                    <a:pt x="0" y="2376"/>
                    <a:pt x="475" y="2851"/>
                    <a:pt x="1045" y="2851"/>
                  </a:cubicBezTo>
                  <a:lnTo>
                    <a:pt x="32968" y="2851"/>
                  </a:lnTo>
                  <a:cubicBezTo>
                    <a:pt x="33538" y="2851"/>
                    <a:pt x="34013" y="2376"/>
                    <a:pt x="34013" y="1806"/>
                  </a:cubicBezTo>
                  <a:lnTo>
                    <a:pt x="34013" y="1046"/>
                  </a:lnTo>
                  <a:cubicBezTo>
                    <a:pt x="34013" y="476"/>
                    <a:pt x="33538" y="1"/>
                    <a:pt x="329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2780350" y="3284150"/>
              <a:ext cx="666650" cy="397925"/>
            </a:xfrm>
            <a:custGeom>
              <a:avLst/>
              <a:gdLst/>
              <a:ahLst/>
              <a:cxnLst/>
              <a:rect l="l" t="t" r="r" b="b"/>
              <a:pathLst>
                <a:path w="26666" h="15917" extrusionOk="0">
                  <a:moveTo>
                    <a:pt x="23392" y="0"/>
                  </a:moveTo>
                  <a:cubicBezTo>
                    <a:pt x="23034" y="0"/>
                    <a:pt x="22670" y="78"/>
                    <a:pt x="22327" y="241"/>
                  </a:cubicBezTo>
                  <a:lnTo>
                    <a:pt x="1711" y="10470"/>
                  </a:lnTo>
                  <a:cubicBezTo>
                    <a:pt x="507" y="11040"/>
                    <a:pt x="0" y="12496"/>
                    <a:pt x="602" y="13700"/>
                  </a:cubicBezTo>
                  <a:lnTo>
                    <a:pt x="1711" y="15917"/>
                  </a:lnTo>
                  <a:lnTo>
                    <a:pt x="26666" y="3566"/>
                  </a:lnTo>
                  <a:lnTo>
                    <a:pt x="25589" y="1349"/>
                  </a:lnTo>
                  <a:cubicBezTo>
                    <a:pt x="25159" y="489"/>
                    <a:pt x="24292" y="0"/>
                    <a:pt x="2339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2823100" y="3373275"/>
              <a:ext cx="950100" cy="969100"/>
            </a:xfrm>
            <a:custGeom>
              <a:avLst/>
              <a:gdLst/>
              <a:ahLst/>
              <a:cxnLst/>
              <a:rect l="l" t="t" r="r" b="b"/>
              <a:pathLst>
                <a:path w="38004" h="38764" extrusionOk="0">
                  <a:moveTo>
                    <a:pt x="24956" y="1"/>
                  </a:moveTo>
                  <a:lnTo>
                    <a:pt x="1" y="12352"/>
                  </a:lnTo>
                  <a:lnTo>
                    <a:pt x="13048" y="38764"/>
                  </a:lnTo>
                  <a:lnTo>
                    <a:pt x="38003" y="26413"/>
                  </a:lnTo>
                  <a:lnTo>
                    <a:pt x="24956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3149300" y="4032775"/>
              <a:ext cx="674575" cy="414925"/>
            </a:xfrm>
            <a:custGeom>
              <a:avLst/>
              <a:gdLst/>
              <a:ahLst/>
              <a:cxnLst/>
              <a:rect l="l" t="t" r="r" b="b"/>
              <a:pathLst>
                <a:path w="26983" h="16597" extrusionOk="0">
                  <a:moveTo>
                    <a:pt x="24987" y="1"/>
                  </a:moveTo>
                  <a:lnTo>
                    <a:pt x="0" y="12384"/>
                  </a:lnTo>
                  <a:lnTo>
                    <a:pt x="1425" y="15234"/>
                  </a:lnTo>
                  <a:cubicBezTo>
                    <a:pt x="1854" y="16092"/>
                    <a:pt x="2719" y="16596"/>
                    <a:pt x="3616" y="16596"/>
                  </a:cubicBezTo>
                  <a:cubicBezTo>
                    <a:pt x="3976" y="16596"/>
                    <a:pt x="4342" y="16515"/>
                    <a:pt x="4687" y="16342"/>
                  </a:cubicBezTo>
                  <a:lnTo>
                    <a:pt x="25304" y="6145"/>
                  </a:lnTo>
                  <a:cubicBezTo>
                    <a:pt x="26507" y="5543"/>
                    <a:pt x="26982" y="4086"/>
                    <a:pt x="26412" y="2883"/>
                  </a:cubicBezTo>
                  <a:lnTo>
                    <a:pt x="24987" y="1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3043200" y="3436475"/>
              <a:ext cx="129075" cy="73150"/>
            </a:xfrm>
            <a:custGeom>
              <a:avLst/>
              <a:gdLst/>
              <a:ahLst/>
              <a:cxnLst/>
              <a:rect l="l" t="t" r="r" b="b"/>
              <a:pathLst>
                <a:path w="5163" h="2926" extrusionOk="0">
                  <a:moveTo>
                    <a:pt x="4691" y="1"/>
                  </a:moveTo>
                  <a:cubicBezTo>
                    <a:pt x="4636" y="1"/>
                    <a:pt x="4580" y="13"/>
                    <a:pt x="4529" y="38"/>
                  </a:cubicBezTo>
                  <a:lnTo>
                    <a:pt x="286" y="2160"/>
                  </a:lnTo>
                  <a:cubicBezTo>
                    <a:pt x="96" y="2255"/>
                    <a:pt x="1" y="2476"/>
                    <a:pt x="96" y="2698"/>
                  </a:cubicBezTo>
                  <a:cubicBezTo>
                    <a:pt x="165" y="2837"/>
                    <a:pt x="319" y="2925"/>
                    <a:pt x="472" y="2925"/>
                  </a:cubicBezTo>
                  <a:cubicBezTo>
                    <a:pt x="528" y="2925"/>
                    <a:pt x="583" y="2914"/>
                    <a:pt x="634" y="2888"/>
                  </a:cubicBezTo>
                  <a:lnTo>
                    <a:pt x="4878" y="766"/>
                  </a:lnTo>
                  <a:cubicBezTo>
                    <a:pt x="5099" y="671"/>
                    <a:pt x="5163" y="418"/>
                    <a:pt x="5068" y="228"/>
                  </a:cubicBezTo>
                  <a:cubicBezTo>
                    <a:pt x="4998" y="89"/>
                    <a:pt x="4844" y="1"/>
                    <a:pt x="4691" y="1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3424825" y="4200850"/>
              <a:ext cx="148075" cy="97975"/>
            </a:xfrm>
            <a:custGeom>
              <a:avLst/>
              <a:gdLst/>
              <a:ahLst/>
              <a:cxnLst/>
              <a:rect l="l" t="t" r="r" b="b"/>
              <a:pathLst>
                <a:path w="5923" h="3919" extrusionOk="0">
                  <a:moveTo>
                    <a:pt x="4624" y="340"/>
                  </a:moveTo>
                  <a:cubicBezTo>
                    <a:pt x="4909" y="340"/>
                    <a:pt x="5194" y="498"/>
                    <a:pt x="5352" y="783"/>
                  </a:cubicBezTo>
                  <a:cubicBezTo>
                    <a:pt x="5542" y="1195"/>
                    <a:pt x="5384" y="1670"/>
                    <a:pt x="4972" y="1860"/>
                  </a:cubicBezTo>
                  <a:lnTo>
                    <a:pt x="1678" y="3507"/>
                  </a:lnTo>
                  <a:cubicBezTo>
                    <a:pt x="1562" y="3561"/>
                    <a:pt x="1440" y="3587"/>
                    <a:pt x="1320" y="3587"/>
                  </a:cubicBezTo>
                  <a:cubicBezTo>
                    <a:pt x="1018" y="3587"/>
                    <a:pt x="729" y="3422"/>
                    <a:pt x="570" y="3127"/>
                  </a:cubicBezTo>
                  <a:cubicBezTo>
                    <a:pt x="380" y="2747"/>
                    <a:pt x="538" y="2240"/>
                    <a:pt x="950" y="2050"/>
                  </a:cubicBezTo>
                  <a:lnTo>
                    <a:pt x="4244" y="403"/>
                  </a:lnTo>
                  <a:cubicBezTo>
                    <a:pt x="4370" y="372"/>
                    <a:pt x="4497" y="340"/>
                    <a:pt x="4624" y="340"/>
                  </a:cubicBezTo>
                  <a:close/>
                  <a:moveTo>
                    <a:pt x="4614" y="0"/>
                  </a:moveTo>
                  <a:cubicBezTo>
                    <a:pt x="4448" y="0"/>
                    <a:pt x="4279" y="38"/>
                    <a:pt x="4117" y="118"/>
                  </a:cubicBezTo>
                  <a:lnTo>
                    <a:pt x="823" y="1765"/>
                  </a:lnTo>
                  <a:cubicBezTo>
                    <a:pt x="253" y="2019"/>
                    <a:pt x="0" y="2715"/>
                    <a:pt x="285" y="3285"/>
                  </a:cubicBezTo>
                  <a:cubicBezTo>
                    <a:pt x="475" y="3697"/>
                    <a:pt x="887" y="3919"/>
                    <a:pt x="1330" y="3919"/>
                  </a:cubicBezTo>
                  <a:cubicBezTo>
                    <a:pt x="1488" y="3919"/>
                    <a:pt x="1678" y="3887"/>
                    <a:pt x="1837" y="3792"/>
                  </a:cubicBezTo>
                  <a:lnTo>
                    <a:pt x="5130" y="2177"/>
                  </a:lnTo>
                  <a:cubicBezTo>
                    <a:pt x="5700" y="1892"/>
                    <a:pt x="5922" y="1195"/>
                    <a:pt x="5637" y="625"/>
                  </a:cubicBezTo>
                  <a:cubicBezTo>
                    <a:pt x="5433" y="239"/>
                    <a:pt x="5034" y="0"/>
                    <a:pt x="4614" y="0"/>
                  </a:cubicBezTo>
                  <a:close/>
                </a:path>
              </a:pathLst>
            </a:custGeom>
            <a:solidFill>
              <a:srgbClr val="25242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3085150" y="3823775"/>
              <a:ext cx="149675" cy="126700"/>
            </a:xfrm>
            <a:custGeom>
              <a:avLst/>
              <a:gdLst/>
              <a:ahLst/>
              <a:cxnLst/>
              <a:rect l="l" t="t" r="r" b="b"/>
              <a:pathLst>
                <a:path w="5987" h="5068" extrusionOk="0">
                  <a:moveTo>
                    <a:pt x="3770" y="0"/>
                  </a:moveTo>
                  <a:lnTo>
                    <a:pt x="1" y="3959"/>
                  </a:lnTo>
                  <a:lnTo>
                    <a:pt x="539" y="5067"/>
                  </a:lnTo>
                  <a:lnTo>
                    <a:pt x="5986" y="4497"/>
                  </a:lnTo>
                  <a:lnTo>
                    <a:pt x="5448" y="3389"/>
                  </a:lnTo>
                  <a:lnTo>
                    <a:pt x="1711" y="3801"/>
                  </a:lnTo>
                  <a:lnTo>
                    <a:pt x="4308" y="1109"/>
                  </a:lnTo>
                  <a:lnTo>
                    <a:pt x="3770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3259350" y="3683625"/>
              <a:ext cx="58600" cy="311975"/>
            </a:xfrm>
            <a:custGeom>
              <a:avLst/>
              <a:gdLst/>
              <a:ahLst/>
              <a:cxnLst/>
              <a:rect l="l" t="t" r="r" b="b"/>
              <a:pathLst>
                <a:path w="2344" h="12479" extrusionOk="0">
                  <a:moveTo>
                    <a:pt x="1330" y="1"/>
                  </a:moveTo>
                  <a:lnTo>
                    <a:pt x="0" y="666"/>
                  </a:lnTo>
                  <a:lnTo>
                    <a:pt x="982" y="12479"/>
                  </a:lnTo>
                  <a:lnTo>
                    <a:pt x="2344" y="11813"/>
                  </a:lnTo>
                  <a:lnTo>
                    <a:pt x="1330" y="1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1"/>
            <p:cNvSpPr/>
            <p:nvPr/>
          </p:nvSpPr>
          <p:spPr>
            <a:xfrm>
              <a:off x="3342475" y="3728775"/>
              <a:ext cx="149650" cy="126700"/>
            </a:xfrm>
            <a:custGeom>
              <a:avLst/>
              <a:gdLst/>
              <a:ahLst/>
              <a:cxnLst/>
              <a:rect l="l" t="t" r="r" b="b"/>
              <a:pathLst>
                <a:path w="5986" h="5068" extrusionOk="0">
                  <a:moveTo>
                    <a:pt x="5416" y="0"/>
                  </a:moveTo>
                  <a:lnTo>
                    <a:pt x="0" y="570"/>
                  </a:lnTo>
                  <a:lnTo>
                    <a:pt x="539" y="1710"/>
                  </a:lnTo>
                  <a:lnTo>
                    <a:pt x="4276" y="1267"/>
                  </a:lnTo>
                  <a:lnTo>
                    <a:pt x="1647" y="3959"/>
                  </a:lnTo>
                  <a:lnTo>
                    <a:pt x="2217" y="5067"/>
                  </a:lnTo>
                  <a:lnTo>
                    <a:pt x="5986" y="1109"/>
                  </a:lnTo>
                  <a:lnTo>
                    <a:pt x="5416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1"/>
            <p:cNvSpPr/>
            <p:nvPr/>
          </p:nvSpPr>
          <p:spPr>
            <a:xfrm>
              <a:off x="3644925" y="3248200"/>
              <a:ext cx="1771100" cy="341250"/>
            </a:xfrm>
            <a:custGeom>
              <a:avLst/>
              <a:gdLst/>
              <a:ahLst/>
              <a:cxnLst/>
              <a:rect l="l" t="t" r="r" b="b"/>
              <a:pathLst>
                <a:path w="70844" h="13650" extrusionOk="0">
                  <a:moveTo>
                    <a:pt x="23340" y="0"/>
                  </a:moveTo>
                  <a:cubicBezTo>
                    <a:pt x="21123" y="0"/>
                    <a:pt x="19001" y="887"/>
                    <a:pt x="17418" y="2470"/>
                  </a:cubicBezTo>
                  <a:lnTo>
                    <a:pt x="9374" y="10483"/>
                  </a:lnTo>
                  <a:cubicBezTo>
                    <a:pt x="8012" y="11876"/>
                    <a:pt x="6144" y="12668"/>
                    <a:pt x="4180" y="12668"/>
                  </a:cubicBezTo>
                  <a:lnTo>
                    <a:pt x="0" y="12668"/>
                  </a:lnTo>
                  <a:lnTo>
                    <a:pt x="0" y="13649"/>
                  </a:lnTo>
                  <a:lnTo>
                    <a:pt x="4180" y="13649"/>
                  </a:lnTo>
                  <a:cubicBezTo>
                    <a:pt x="6429" y="13649"/>
                    <a:pt x="8519" y="12794"/>
                    <a:pt x="10102" y="11211"/>
                  </a:cubicBezTo>
                  <a:lnTo>
                    <a:pt x="18146" y="3167"/>
                  </a:lnTo>
                  <a:cubicBezTo>
                    <a:pt x="19571" y="1726"/>
                    <a:pt x="21456" y="1006"/>
                    <a:pt x="23344" y="1006"/>
                  </a:cubicBezTo>
                  <a:cubicBezTo>
                    <a:pt x="25232" y="1006"/>
                    <a:pt x="27125" y="1726"/>
                    <a:pt x="28566" y="3167"/>
                  </a:cubicBezTo>
                  <a:lnTo>
                    <a:pt x="32841" y="7474"/>
                  </a:lnTo>
                  <a:cubicBezTo>
                    <a:pt x="34424" y="9057"/>
                    <a:pt x="36546" y="9912"/>
                    <a:pt x="38763" y="9912"/>
                  </a:cubicBezTo>
                  <a:cubicBezTo>
                    <a:pt x="41011" y="9912"/>
                    <a:pt x="43102" y="9057"/>
                    <a:pt x="44685" y="7474"/>
                  </a:cubicBezTo>
                  <a:cubicBezTo>
                    <a:pt x="46079" y="6081"/>
                    <a:pt x="47947" y="5320"/>
                    <a:pt x="49910" y="5320"/>
                  </a:cubicBezTo>
                  <a:cubicBezTo>
                    <a:pt x="51874" y="5320"/>
                    <a:pt x="53711" y="6081"/>
                    <a:pt x="55104" y="7474"/>
                  </a:cubicBezTo>
                  <a:lnTo>
                    <a:pt x="55706" y="8076"/>
                  </a:lnTo>
                  <a:cubicBezTo>
                    <a:pt x="57337" y="9707"/>
                    <a:pt x="59482" y="10522"/>
                    <a:pt x="61628" y="10522"/>
                  </a:cubicBezTo>
                  <a:cubicBezTo>
                    <a:pt x="63774" y="10522"/>
                    <a:pt x="65919" y="9707"/>
                    <a:pt x="67550" y="8076"/>
                  </a:cubicBezTo>
                  <a:lnTo>
                    <a:pt x="70844" y="4782"/>
                  </a:lnTo>
                  <a:lnTo>
                    <a:pt x="70147" y="4054"/>
                  </a:lnTo>
                  <a:lnTo>
                    <a:pt x="66853" y="7379"/>
                  </a:lnTo>
                  <a:cubicBezTo>
                    <a:pt x="65412" y="8804"/>
                    <a:pt x="63528" y="9517"/>
                    <a:pt x="61644" y="9517"/>
                  </a:cubicBezTo>
                  <a:cubicBezTo>
                    <a:pt x="59760" y="9517"/>
                    <a:pt x="57875" y="8804"/>
                    <a:pt x="56434" y="7379"/>
                  </a:cubicBezTo>
                  <a:lnTo>
                    <a:pt x="55833" y="6746"/>
                  </a:lnTo>
                  <a:cubicBezTo>
                    <a:pt x="54249" y="5194"/>
                    <a:pt x="52127" y="4307"/>
                    <a:pt x="49910" y="4307"/>
                  </a:cubicBezTo>
                  <a:cubicBezTo>
                    <a:pt x="47662" y="4307"/>
                    <a:pt x="45572" y="5194"/>
                    <a:pt x="43988" y="6777"/>
                  </a:cubicBezTo>
                  <a:cubicBezTo>
                    <a:pt x="42547" y="8202"/>
                    <a:pt x="40663" y="8915"/>
                    <a:pt x="38779" y="8915"/>
                  </a:cubicBezTo>
                  <a:cubicBezTo>
                    <a:pt x="36894" y="8915"/>
                    <a:pt x="35010" y="8202"/>
                    <a:pt x="33569" y="6777"/>
                  </a:cubicBezTo>
                  <a:lnTo>
                    <a:pt x="29262" y="2470"/>
                  </a:lnTo>
                  <a:cubicBezTo>
                    <a:pt x="27679" y="887"/>
                    <a:pt x="25589" y="0"/>
                    <a:pt x="2334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1"/>
            <p:cNvSpPr/>
            <p:nvPr/>
          </p:nvSpPr>
          <p:spPr>
            <a:xfrm>
              <a:off x="4161125" y="3203850"/>
              <a:ext cx="114025" cy="114025"/>
            </a:xfrm>
            <a:custGeom>
              <a:avLst/>
              <a:gdLst/>
              <a:ahLst/>
              <a:cxnLst/>
              <a:rect l="l" t="t" r="r" b="b"/>
              <a:pathLst>
                <a:path w="4561" h="4561" extrusionOk="0">
                  <a:moveTo>
                    <a:pt x="2280" y="349"/>
                  </a:moveTo>
                  <a:cubicBezTo>
                    <a:pt x="3325" y="349"/>
                    <a:pt x="4212" y="1204"/>
                    <a:pt x="4212" y="2281"/>
                  </a:cubicBezTo>
                  <a:cubicBezTo>
                    <a:pt x="4212" y="3358"/>
                    <a:pt x="3325" y="4213"/>
                    <a:pt x="2280" y="4213"/>
                  </a:cubicBezTo>
                  <a:cubicBezTo>
                    <a:pt x="1204" y="4213"/>
                    <a:pt x="317" y="3358"/>
                    <a:pt x="317" y="2281"/>
                  </a:cubicBezTo>
                  <a:cubicBezTo>
                    <a:pt x="317" y="1204"/>
                    <a:pt x="1204" y="349"/>
                    <a:pt x="2280" y="349"/>
                  </a:cubicBezTo>
                  <a:close/>
                  <a:moveTo>
                    <a:pt x="2280" y="1"/>
                  </a:moveTo>
                  <a:cubicBezTo>
                    <a:pt x="1014" y="1"/>
                    <a:pt x="0" y="1014"/>
                    <a:pt x="0" y="2281"/>
                  </a:cubicBezTo>
                  <a:cubicBezTo>
                    <a:pt x="0" y="3548"/>
                    <a:pt x="1014" y="4561"/>
                    <a:pt x="2280" y="4561"/>
                  </a:cubicBezTo>
                  <a:cubicBezTo>
                    <a:pt x="3516" y="4561"/>
                    <a:pt x="4561" y="3548"/>
                    <a:pt x="4561" y="2281"/>
                  </a:cubicBezTo>
                  <a:cubicBezTo>
                    <a:pt x="4561" y="1014"/>
                    <a:pt x="3516" y="1"/>
                    <a:pt x="228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"/>
            <p:cNvSpPr/>
            <p:nvPr/>
          </p:nvSpPr>
          <p:spPr>
            <a:xfrm>
              <a:off x="4571225" y="3445325"/>
              <a:ext cx="75250" cy="76025"/>
            </a:xfrm>
            <a:custGeom>
              <a:avLst/>
              <a:gdLst/>
              <a:ahLst/>
              <a:cxnLst/>
              <a:rect l="l" t="t" r="r" b="b"/>
              <a:pathLst>
                <a:path w="3010" h="3041" extrusionOk="0">
                  <a:moveTo>
                    <a:pt x="1489" y="349"/>
                  </a:moveTo>
                  <a:cubicBezTo>
                    <a:pt x="2154" y="349"/>
                    <a:pt x="2661" y="887"/>
                    <a:pt x="2661" y="1521"/>
                  </a:cubicBezTo>
                  <a:cubicBezTo>
                    <a:pt x="2661" y="2186"/>
                    <a:pt x="2154" y="2693"/>
                    <a:pt x="1489" y="2693"/>
                  </a:cubicBezTo>
                  <a:cubicBezTo>
                    <a:pt x="856" y="2693"/>
                    <a:pt x="318" y="2186"/>
                    <a:pt x="318" y="1521"/>
                  </a:cubicBezTo>
                  <a:cubicBezTo>
                    <a:pt x="318" y="887"/>
                    <a:pt x="856" y="349"/>
                    <a:pt x="1489" y="349"/>
                  </a:cubicBezTo>
                  <a:close/>
                  <a:moveTo>
                    <a:pt x="1489" y="1"/>
                  </a:moveTo>
                  <a:cubicBezTo>
                    <a:pt x="666" y="1"/>
                    <a:pt x="1" y="697"/>
                    <a:pt x="1" y="1521"/>
                  </a:cubicBezTo>
                  <a:cubicBezTo>
                    <a:pt x="1" y="2376"/>
                    <a:pt x="666" y="3041"/>
                    <a:pt x="1489" y="3041"/>
                  </a:cubicBezTo>
                  <a:cubicBezTo>
                    <a:pt x="2344" y="3041"/>
                    <a:pt x="3009" y="2376"/>
                    <a:pt x="3009" y="1521"/>
                  </a:cubicBezTo>
                  <a:cubicBezTo>
                    <a:pt x="3009" y="697"/>
                    <a:pt x="2344" y="1"/>
                    <a:pt x="1489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1"/>
            <p:cNvSpPr/>
            <p:nvPr/>
          </p:nvSpPr>
          <p:spPr>
            <a:xfrm>
              <a:off x="5119100" y="344532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123" y="349"/>
                  </a:moveTo>
                  <a:cubicBezTo>
                    <a:pt x="3073" y="349"/>
                    <a:pt x="3864" y="1141"/>
                    <a:pt x="3864" y="2122"/>
                  </a:cubicBezTo>
                  <a:cubicBezTo>
                    <a:pt x="3864" y="3073"/>
                    <a:pt x="3073" y="3864"/>
                    <a:pt x="2123" y="3864"/>
                  </a:cubicBezTo>
                  <a:cubicBezTo>
                    <a:pt x="1141" y="3864"/>
                    <a:pt x="349" y="3073"/>
                    <a:pt x="349" y="2122"/>
                  </a:cubicBezTo>
                  <a:cubicBezTo>
                    <a:pt x="349" y="1141"/>
                    <a:pt x="1141" y="349"/>
                    <a:pt x="2123" y="349"/>
                  </a:cubicBezTo>
                  <a:close/>
                  <a:moveTo>
                    <a:pt x="2123" y="1"/>
                  </a:moveTo>
                  <a:cubicBezTo>
                    <a:pt x="951" y="1"/>
                    <a:pt x="1" y="951"/>
                    <a:pt x="1" y="2122"/>
                  </a:cubicBezTo>
                  <a:cubicBezTo>
                    <a:pt x="1" y="3263"/>
                    <a:pt x="951" y="4213"/>
                    <a:pt x="2123" y="4213"/>
                  </a:cubicBezTo>
                  <a:cubicBezTo>
                    <a:pt x="3263" y="4213"/>
                    <a:pt x="4213" y="3263"/>
                    <a:pt x="4213" y="2122"/>
                  </a:cubicBezTo>
                  <a:cubicBezTo>
                    <a:pt x="4213" y="951"/>
                    <a:pt x="3263" y="1"/>
                    <a:pt x="212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1"/>
            <p:cNvSpPr/>
            <p:nvPr/>
          </p:nvSpPr>
          <p:spPr>
            <a:xfrm>
              <a:off x="5355050" y="3305975"/>
              <a:ext cx="105325" cy="105325"/>
            </a:xfrm>
            <a:custGeom>
              <a:avLst/>
              <a:gdLst/>
              <a:ahLst/>
              <a:cxnLst/>
              <a:rect l="l" t="t" r="r" b="b"/>
              <a:pathLst>
                <a:path w="4213" h="4213" extrusionOk="0">
                  <a:moveTo>
                    <a:pt x="2090" y="349"/>
                  </a:moveTo>
                  <a:cubicBezTo>
                    <a:pt x="3072" y="349"/>
                    <a:pt x="3864" y="1141"/>
                    <a:pt x="3864" y="2123"/>
                  </a:cubicBezTo>
                  <a:cubicBezTo>
                    <a:pt x="3864" y="3073"/>
                    <a:pt x="3072" y="3865"/>
                    <a:pt x="2090" y="3865"/>
                  </a:cubicBezTo>
                  <a:cubicBezTo>
                    <a:pt x="1140" y="3865"/>
                    <a:pt x="349" y="3073"/>
                    <a:pt x="349" y="2091"/>
                  </a:cubicBezTo>
                  <a:cubicBezTo>
                    <a:pt x="349" y="1141"/>
                    <a:pt x="1140" y="349"/>
                    <a:pt x="2090" y="349"/>
                  </a:cubicBezTo>
                  <a:close/>
                  <a:moveTo>
                    <a:pt x="2090" y="1"/>
                  </a:moveTo>
                  <a:cubicBezTo>
                    <a:pt x="950" y="1"/>
                    <a:pt x="0" y="951"/>
                    <a:pt x="0" y="2123"/>
                  </a:cubicBezTo>
                  <a:cubicBezTo>
                    <a:pt x="0" y="3263"/>
                    <a:pt x="950" y="4213"/>
                    <a:pt x="2090" y="4213"/>
                  </a:cubicBezTo>
                  <a:cubicBezTo>
                    <a:pt x="3262" y="4213"/>
                    <a:pt x="4212" y="3263"/>
                    <a:pt x="4212" y="2123"/>
                  </a:cubicBezTo>
                  <a:cubicBezTo>
                    <a:pt x="4212" y="951"/>
                    <a:pt x="3262" y="1"/>
                    <a:pt x="2090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1"/>
            <p:cNvSpPr/>
            <p:nvPr/>
          </p:nvSpPr>
          <p:spPr>
            <a:xfrm>
              <a:off x="5377200" y="3328150"/>
              <a:ext cx="61000" cy="61000"/>
            </a:xfrm>
            <a:custGeom>
              <a:avLst/>
              <a:gdLst/>
              <a:ahLst/>
              <a:cxnLst/>
              <a:rect l="l" t="t" r="r" b="b"/>
              <a:pathLst>
                <a:path w="2440" h="2440" extrusionOk="0">
                  <a:moveTo>
                    <a:pt x="1204" y="1"/>
                  </a:moveTo>
                  <a:cubicBezTo>
                    <a:pt x="539" y="1"/>
                    <a:pt x="1" y="539"/>
                    <a:pt x="1" y="1204"/>
                  </a:cubicBezTo>
                  <a:cubicBezTo>
                    <a:pt x="1" y="1901"/>
                    <a:pt x="539" y="2439"/>
                    <a:pt x="1204" y="2439"/>
                  </a:cubicBezTo>
                  <a:cubicBezTo>
                    <a:pt x="1869" y="2439"/>
                    <a:pt x="2439" y="1901"/>
                    <a:pt x="2439" y="1204"/>
                  </a:cubicBezTo>
                  <a:cubicBezTo>
                    <a:pt x="2439" y="539"/>
                    <a:pt x="1869" y="1"/>
                    <a:pt x="1204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1"/>
            <p:cNvSpPr/>
            <p:nvPr/>
          </p:nvSpPr>
          <p:spPr>
            <a:xfrm>
              <a:off x="3592650" y="3524500"/>
              <a:ext cx="104550" cy="105325"/>
            </a:xfrm>
            <a:custGeom>
              <a:avLst/>
              <a:gdLst/>
              <a:ahLst/>
              <a:cxnLst/>
              <a:rect l="l" t="t" r="r" b="b"/>
              <a:pathLst>
                <a:path w="4182" h="4213" extrusionOk="0">
                  <a:moveTo>
                    <a:pt x="2091" y="349"/>
                  </a:moveTo>
                  <a:cubicBezTo>
                    <a:pt x="3073" y="349"/>
                    <a:pt x="3864" y="1109"/>
                    <a:pt x="3864" y="2091"/>
                  </a:cubicBezTo>
                  <a:cubicBezTo>
                    <a:pt x="3864" y="3072"/>
                    <a:pt x="3073" y="3864"/>
                    <a:pt x="2091" y="3864"/>
                  </a:cubicBezTo>
                  <a:cubicBezTo>
                    <a:pt x="1141" y="3864"/>
                    <a:pt x="349" y="3072"/>
                    <a:pt x="349" y="2091"/>
                  </a:cubicBezTo>
                  <a:cubicBezTo>
                    <a:pt x="349" y="1141"/>
                    <a:pt x="1109" y="349"/>
                    <a:pt x="2091" y="349"/>
                  </a:cubicBezTo>
                  <a:close/>
                  <a:moveTo>
                    <a:pt x="2091" y="1"/>
                  </a:moveTo>
                  <a:cubicBezTo>
                    <a:pt x="951" y="1"/>
                    <a:pt x="1" y="951"/>
                    <a:pt x="1" y="2091"/>
                  </a:cubicBezTo>
                  <a:cubicBezTo>
                    <a:pt x="1" y="3262"/>
                    <a:pt x="951" y="4213"/>
                    <a:pt x="2091" y="4213"/>
                  </a:cubicBezTo>
                  <a:cubicBezTo>
                    <a:pt x="3263" y="4213"/>
                    <a:pt x="4181" y="3262"/>
                    <a:pt x="4181" y="2091"/>
                  </a:cubicBezTo>
                  <a:cubicBezTo>
                    <a:pt x="4181" y="951"/>
                    <a:pt x="3263" y="1"/>
                    <a:pt x="209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1"/>
            <p:cNvSpPr/>
            <p:nvPr/>
          </p:nvSpPr>
          <p:spPr>
            <a:xfrm>
              <a:off x="3614825" y="3546675"/>
              <a:ext cx="61000" cy="60975"/>
            </a:xfrm>
            <a:custGeom>
              <a:avLst/>
              <a:gdLst/>
              <a:ahLst/>
              <a:cxnLst/>
              <a:rect l="l" t="t" r="r" b="b"/>
              <a:pathLst>
                <a:path w="2440" h="2439" extrusionOk="0">
                  <a:moveTo>
                    <a:pt x="1204" y="0"/>
                  </a:moveTo>
                  <a:cubicBezTo>
                    <a:pt x="539" y="0"/>
                    <a:pt x="1" y="539"/>
                    <a:pt x="1" y="1204"/>
                  </a:cubicBezTo>
                  <a:cubicBezTo>
                    <a:pt x="1" y="1900"/>
                    <a:pt x="539" y="2439"/>
                    <a:pt x="1204" y="2439"/>
                  </a:cubicBezTo>
                  <a:cubicBezTo>
                    <a:pt x="1869" y="2439"/>
                    <a:pt x="2439" y="1900"/>
                    <a:pt x="2439" y="1204"/>
                  </a:cubicBezTo>
                  <a:cubicBezTo>
                    <a:pt x="2439" y="539"/>
                    <a:pt x="1869" y="0"/>
                    <a:pt x="1204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1"/>
            <p:cNvSpPr/>
            <p:nvPr/>
          </p:nvSpPr>
          <p:spPr>
            <a:xfrm>
              <a:off x="4880000" y="2948925"/>
              <a:ext cx="173425" cy="24550"/>
            </a:xfrm>
            <a:custGeom>
              <a:avLst/>
              <a:gdLst/>
              <a:ahLst/>
              <a:cxnLst/>
              <a:rect l="l" t="t" r="r" b="b"/>
              <a:pathLst>
                <a:path w="6937" h="982" extrusionOk="0">
                  <a:moveTo>
                    <a:pt x="507" y="0"/>
                  </a:moveTo>
                  <a:cubicBezTo>
                    <a:pt x="222" y="0"/>
                    <a:pt x="1" y="222"/>
                    <a:pt x="1" y="507"/>
                  </a:cubicBezTo>
                  <a:cubicBezTo>
                    <a:pt x="1" y="760"/>
                    <a:pt x="222" y="982"/>
                    <a:pt x="507" y="982"/>
                  </a:cubicBezTo>
                  <a:lnTo>
                    <a:pt x="6430" y="982"/>
                  </a:lnTo>
                  <a:cubicBezTo>
                    <a:pt x="6715" y="982"/>
                    <a:pt x="6936" y="760"/>
                    <a:pt x="6936" y="507"/>
                  </a:cubicBezTo>
                  <a:cubicBezTo>
                    <a:pt x="6936" y="222"/>
                    <a:pt x="6715" y="0"/>
                    <a:pt x="6430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1"/>
            <p:cNvSpPr/>
            <p:nvPr/>
          </p:nvSpPr>
          <p:spPr>
            <a:xfrm>
              <a:off x="5108025" y="2948925"/>
              <a:ext cx="81575" cy="24550"/>
            </a:xfrm>
            <a:custGeom>
              <a:avLst/>
              <a:gdLst/>
              <a:ahLst/>
              <a:cxnLst/>
              <a:rect l="l" t="t" r="r" b="b"/>
              <a:pathLst>
                <a:path w="3263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2756" y="982"/>
                  </a:lnTo>
                  <a:cubicBezTo>
                    <a:pt x="3041" y="982"/>
                    <a:pt x="3262" y="760"/>
                    <a:pt x="3262" y="507"/>
                  </a:cubicBezTo>
                  <a:cubicBezTo>
                    <a:pt x="3262" y="222"/>
                    <a:pt x="3041" y="0"/>
                    <a:pt x="2756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"/>
            <p:cNvSpPr/>
            <p:nvPr/>
          </p:nvSpPr>
          <p:spPr>
            <a:xfrm>
              <a:off x="5300425" y="2948925"/>
              <a:ext cx="58600" cy="24550"/>
            </a:xfrm>
            <a:custGeom>
              <a:avLst/>
              <a:gdLst/>
              <a:ahLst/>
              <a:cxnLst/>
              <a:rect l="l" t="t" r="r" b="b"/>
              <a:pathLst>
                <a:path w="2344" h="982" extrusionOk="0">
                  <a:moveTo>
                    <a:pt x="507" y="0"/>
                  </a:moveTo>
                  <a:cubicBezTo>
                    <a:pt x="222" y="0"/>
                    <a:pt x="0" y="222"/>
                    <a:pt x="0" y="507"/>
                  </a:cubicBezTo>
                  <a:cubicBezTo>
                    <a:pt x="0" y="760"/>
                    <a:pt x="222" y="982"/>
                    <a:pt x="507" y="982"/>
                  </a:cubicBezTo>
                  <a:lnTo>
                    <a:pt x="1837" y="982"/>
                  </a:lnTo>
                  <a:cubicBezTo>
                    <a:pt x="2122" y="982"/>
                    <a:pt x="2344" y="760"/>
                    <a:pt x="2344" y="507"/>
                  </a:cubicBezTo>
                  <a:cubicBezTo>
                    <a:pt x="2344" y="222"/>
                    <a:pt x="2122" y="0"/>
                    <a:pt x="1837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"/>
            <p:cNvSpPr/>
            <p:nvPr/>
          </p:nvSpPr>
          <p:spPr>
            <a:xfrm>
              <a:off x="5127025" y="3021750"/>
              <a:ext cx="197950" cy="25375"/>
            </a:xfrm>
            <a:custGeom>
              <a:avLst/>
              <a:gdLst/>
              <a:ahLst/>
              <a:cxnLst/>
              <a:rect l="l" t="t" r="r" b="b"/>
              <a:pathLst>
                <a:path w="7918" h="1015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7443" y="1014"/>
                  </a:lnTo>
                  <a:cubicBezTo>
                    <a:pt x="7696" y="1014"/>
                    <a:pt x="7918" y="793"/>
                    <a:pt x="7918" y="508"/>
                  </a:cubicBezTo>
                  <a:cubicBezTo>
                    <a:pt x="7918" y="222"/>
                    <a:pt x="7696" y="1"/>
                    <a:pt x="7443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"/>
            <p:cNvSpPr/>
            <p:nvPr/>
          </p:nvSpPr>
          <p:spPr>
            <a:xfrm>
              <a:off x="3979025" y="3617125"/>
              <a:ext cx="119575" cy="24575"/>
            </a:xfrm>
            <a:custGeom>
              <a:avLst/>
              <a:gdLst/>
              <a:ahLst/>
              <a:cxnLst/>
              <a:rect l="l" t="t" r="r" b="b"/>
              <a:pathLst>
                <a:path w="4783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4307" y="983"/>
                  </a:lnTo>
                  <a:cubicBezTo>
                    <a:pt x="4561" y="983"/>
                    <a:pt x="4782" y="761"/>
                    <a:pt x="4782" y="508"/>
                  </a:cubicBezTo>
                  <a:cubicBezTo>
                    <a:pt x="4782" y="222"/>
                    <a:pt x="4561" y="1"/>
                    <a:pt x="430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"/>
            <p:cNvSpPr/>
            <p:nvPr/>
          </p:nvSpPr>
          <p:spPr>
            <a:xfrm>
              <a:off x="4148450" y="3617125"/>
              <a:ext cx="50700" cy="24575"/>
            </a:xfrm>
            <a:custGeom>
              <a:avLst/>
              <a:gdLst/>
              <a:ahLst/>
              <a:cxnLst/>
              <a:rect l="l" t="t" r="r" b="b"/>
              <a:pathLst>
                <a:path w="2028" h="983" extrusionOk="0">
                  <a:moveTo>
                    <a:pt x="507" y="1"/>
                  </a:moveTo>
                  <a:cubicBezTo>
                    <a:pt x="222" y="1"/>
                    <a:pt x="1" y="222"/>
                    <a:pt x="1" y="508"/>
                  </a:cubicBezTo>
                  <a:cubicBezTo>
                    <a:pt x="1" y="761"/>
                    <a:pt x="222" y="983"/>
                    <a:pt x="507" y="983"/>
                  </a:cubicBezTo>
                  <a:lnTo>
                    <a:pt x="1521" y="983"/>
                  </a:lnTo>
                  <a:cubicBezTo>
                    <a:pt x="1806" y="983"/>
                    <a:pt x="2027" y="761"/>
                    <a:pt x="2027" y="508"/>
                  </a:cubicBezTo>
                  <a:cubicBezTo>
                    <a:pt x="2027" y="222"/>
                    <a:pt x="1806" y="1"/>
                    <a:pt x="1521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"/>
            <p:cNvSpPr/>
            <p:nvPr/>
          </p:nvSpPr>
          <p:spPr>
            <a:xfrm>
              <a:off x="4750175" y="3617125"/>
              <a:ext cx="136975" cy="24575"/>
            </a:xfrm>
            <a:custGeom>
              <a:avLst/>
              <a:gdLst/>
              <a:ahLst/>
              <a:cxnLst/>
              <a:rect l="l" t="t" r="r" b="b"/>
              <a:pathLst>
                <a:path w="5479" h="983" extrusionOk="0">
                  <a:moveTo>
                    <a:pt x="475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475" y="983"/>
                  </a:cubicBezTo>
                  <a:lnTo>
                    <a:pt x="4972" y="983"/>
                  </a:lnTo>
                  <a:cubicBezTo>
                    <a:pt x="5257" y="983"/>
                    <a:pt x="5479" y="761"/>
                    <a:pt x="5479" y="508"/>
                  </a:cubicBezTo>
                  <a:cubicBezTo>
                    <a:pt x="5479" y="222"/>
                    <a:pt x="5257" y="1"/>
                    <a:pt x="497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"/>
            <p:cNvSpPr/>
            <p:nvPr/>
          </p:nvSpPr>
          <p:spPr>
            <a:xfrm>
              <a:off x="4933850" y="3617125"/>
              <a:ext cx="58600" cy="24575"/>
            </a:xfrm>
            <a:custGeom>
              <a:avLst/>
              <a:gdLst/>
              <a:ahLst/>
              <a:cxnLst/>
              <a:rect l="l" t="t" r="r" b="b"/>
              <a:pathLst>
                <a:path w="2344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1837" y="983"/>
                  </a:lnTo>
                  <a:cubicBezTo>
                    <a:pt x="2122" y="983"/>
                    <a:pt x="2344" y="761"/>
                    <a:pt x="2344" y="508"/>
                  </a:cubicBezTo>
                  <a:cubicBezTo>
                    <a:pt x="2344" y="222"/>
                    <a:pt x="2122" y="1"/>
                    <a:pt x="1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"/>
            <p:cNvSpPr/>
            <p:nvPr/>
          </p:nvSpPr>
          <p:spPr>
            <a:xfrm>
              <a:off x="5163450" y="3617125"/>
              <a:ext cx="73650" cy="24575"/>
            </a:xfrm>
            <a:custGeom>
              <a:avLst/>
              <a:gdLst/>
              <a:ahLst/>
              <a:cxnLst/>
              <a:rect l="l" t="t" r="r" b="b"/>
              <a:pathLst>
                <a:path w="2946" h="983" extrusionOk="0">
                  <a:moveTo>
                    <a:pt x="507" y="1"/>
                  </a:moveTo>
                  <a:cubicBezTo>
                    <a:pt x="222" y="1"/>
                    <a:pt x="0" y="222"/>
                    <a:pt x="0" y="508"/>
                  </a:cubicBezTo>
                  <a:cubicBezTo>
                    <a:pt x="0" y="761"/>
                    <a:pt x="222" y="983"/>
                    <a:pt x="507" y="983"/>
                  </a:cubicBezTo>
                  <a:lnTo>
                    <a:pt x="2439" y="983"/>
                  </a:lnTo>
                  <a:cubicBezTo>
                    <a:pt x="2724" y="983"/>
                    <a:pt x="2946" y="761"/>
                    <a:pt x="2946" y="508"/>
                  </a:cubicBezTo>
                  <a:cubicBezTo>
                    <a:pt x="2946" y="222"/>
                    <a:pt x="2724" y="1"/>
                    <a:pt x="2439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"/>
            <p:cNvSpPr/>
            <p:nvPr/>
          </p:nvSpPr>
          <p:spPr>
            <a:xfrm>
              <a:off x="3676575" y="2937825"/>
              <a:ext cx="139375" cy="25375"/>
            </a:xfrm>
            <a:custGeom>
              <a:avLst/>
              <a:gdLst/>
              <a:ahLst/>
              <a:cxnLst/>
              <a:rect l="l" t="t" r="r" b="b"/>
              <a:pathLst>
                <a:path w="5575" h="1015" extrusionOk="0">
                  <a:moveTo>
                    <a:pt x="507" y="1"/>
                  </a:moveTo>
                  <a:cubicBezTo>
                    <a:pt x="222" y="1"/>
                    <a:pt x="1" y="254"/>
                    <a:pt x="1" y="508"/>
                  </a:cubicBezTo>
                  <a:cubicBezTo>
                    <a:pt x="1" y="793"/>
                    <a:pt x="222" y="1014"/>
                    <a:pt x="507" y="1014"/>
                  </a:cubicBezTo>
                  <a:lnTo>
                    <a:pt x="5068" y="1014"/>
                  </a:lnTo>
                  <a:cubicBezTo>
                    <a:pt x="5321" y="1014"/>
                    <a:pt x="5575" y="793"/>
                    <a:pt x="5543" y="508"/>
                  </a:cubicBezTo>
                  <a:cubicBezTo>
                    <a:pt x="5543" y="223"/>
                    <a:pt x="5321" y="1"/>
                    <a:pt x="5068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"/>
            <p:cNvSpPr/>
            <p:nvPr/>
          </p:nvSpPr>
          <p:spPr>
            <a:xfrm>
              <a:off x="3852350" y="2937825"/>
              <a:ext cx="68100" cy="25375"/>
            </a:xfrm>
            <a:custGeom>
              <a:avLst/>
              <a:gdLst/>
              <a:ahLst/>
              <a:cxnLst/>
              <a:rect l="l" t="t" r="r" b="b"/>
              <a:pathLst>
                <a:path w="2724" h="1015" extrusionOk="0">
                  <a:moveTo>
                    <a:pt x="507" y="1"/>
                  </a:moveTo>
                  <a:cubicBezTo>
                    <a:pt x="222" y="1"/>
                    <a:pt x="0" y="254"/>
                    <a:pt x="0" y="508"/>
                  </a:cubicBezTo>
                  <a:cubicBezTo>
                    <a:pt x="0" y="793"/>
                    <a:pt x="222" y="1014"/>
                    <a:pt x="507" y="1014"/>
                  </a:cubicBezTo>
                  <a:lnTo>
                    <a:pt x="2217" y="1014"/>
                  </a:lnTo>
                  <a:cubicBezTo>
                    <a:pt x="2502" y="1014"/>
                    <a:pt x="2724" y="793"/>
                    <a:pt x="2724" y="508"/>
                  </a:cubicBezTo>
                  <a:cubicBezTo>
                    <a:pt x="2724" y="223"/>
                    <a:pt x="2502" y="1"/>
                    <a:pt x="2217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"/>
            <p:cNvSpPr/>
            <p:nvPr/>
          </p:nvSpPr>
          <p:spPr>
            <a:xfrm>
              <a:off x="2966400" y="2846400"/>
              <a:ext cx="266050" cy="531650"/>
            </a:xfrm>
            <a:custGeom>
              <a:avLst/>
              <a:gdLst/>
              <a:ahLst/>
              <a:cxnLst/>
              <a:rect l="l" t="t" r="r" b="b"/>
              <a:pathLst>
                <a:path w="10642" h="21266" extrusionOk="0">
                  <a:moveTo>
                    <a:pt x="191" y="0"/>
                  </a:moveTo>
                  <a:cubicBezTo>
                    <a:pt x="143" y="0"/>
                    <a:pt x="96" y="16"/>
                    <a:pt x="64" y="48"/>
                  </a:cubicBezTo>
                  <a:cubicBezTo>
                    <a:pt x="1" y="111"/>
                    <a:pt x="1" y="238"/>
                    <a:pt x="64" y="301"/>
                  </a:cubicBezTo>
                  <a:lnTo>
                    <a:pt x="10293" y="10530"/>
                  </a:lnTo>
                  <a:lnTo>
                    <a:pt x="10293" y="21076"/>
                  </a:lnTo>
                  <a:cubicBezTo>
                    <a:pt x="10293" y="21171"/>
                    <a:pt x="10388" y="21266"/>
                    <a:pt x="10483" y="21266"/>
                  </a:cubicBezTo>
                  <a:cubicBezTo>
                    <a:pt x="10546" y="21266"/>
                    <a:pt x="10641" y="21171"/>
                    <a:pt x="10641" y="21076"/>
                  </a:cubicBezTo>
                  <a:lnTo>
                    <a:pt x="10641" y="10435"/>
                  </a:lnTo>
                  <a:cubicBezTo>
                    <a:pt x="10641" y="10403"/>
                    <a:pt x="10610" y="10372"/>
                    <a:pt x="10578" y="10340"/>
                  </a:cubicBezTo>
                  <a:lnTo>
                    <a:pt x="317" y="48"/>
                  </a:lnTo>
                  <a:cubicBezTo>
                    <a:pt x="286" y="16"/>
                    <a:pt x="238" y="0"/>
                    <a:pt x="19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"/>
            <p:cNvSpPr/>
            <p:nvPr/>
          </p:nvSpPr>
          <p:spPr>
            <a:xfrm>
              <a:off x="2741550" y="2634600"/>
              <a:ext cx="266850" cy="266850"/>
            </a:xfrm>
            <a:custGeom>
              <a:avLst/>
              <a:gdLst/>
              <a:ahLst/>
              <a:cxnLst/>
              <a:rect l="l" t="t" r="r" b="b"/>
              <a:pathLst>
                <a:path w="10674" h="10674" extrusionOk="0">
                  <a:moveTo>
                    <a:pt x="5321" y="317"/>
                  </a:moveTo>
                  <a:cubicBezTo>
                    <a:pt x="8076" y="317"/>
                    <a:pt x="10325" y="2566"/>
                    <a:pt x="10325" y="5353"/>
                  </a:cubicBezTo>
                  <a:cubicBezTo>
                    <a:pt x="10325" y="8108"/>
                    <a:pt x="8076" y="10356"/>
                    <a:pt x="5321" y="10356"/>
                  </a:cubicBezTo>
                  <a:cubicBezTo>
                    <a:pt x="2566" y="10356"/>
                    <a:pt x="317" y="8108"/>
                    <a:pt x="317" y="5353"/>
                  </a:cubicBezTo>
                  <a:cubicBezTo>
                    <a:pt x="317" y="2566"/>
                    <a:pt x="2566" y="317"/>
                    <a:pt x="5321" y="317"/>
                  </a:cubicBezTo>
                  <a:close/>
                  <a:moveTo>
                    <a:pt x="5321" y="1"/>
                  </a:moveTo>
                  <a:cubicBezTo>
                    <a:pt x="2376" y="1"/>
                    <a:pt x="1" y="2408"/>
                    <a:pt x="1" y="5353"/>
                  </a:cubicBezTo>
                  <a:cubicBezTo>
                    <a:pt x="1" y="8298"/>
                    <a:pt x="2376" y="10673"/>
                    <a:pt x="5321" y="10673"/>
                  </a:cubicBezTo>
                  <a:cubicBezTo>
                    <a:pt x="8266" y="10673"/>
                    <a:pt x="10673" y="8298"/>
                    <a:pt x="10673" y="5353"/>
                  </a:cubicBezTo>
                  <a:cubicBezTo>
                    <a:pt x="10673" y="2408"/>
                    <a:pt x="8266" y="1"/>
                    <a:pt x="5321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"/>
            <p:cNvSpPr/>
            <p:nvPr/>
          </p:nvSpPr>
          <p:spPr>
            <a:xfrm>
              <a:off x="2770850" y="2673800"/>
              <a:ext cx="207450" cy="188450"/>
            </a:xfrm>
            <a:custGeom>
              <a:avLst/>
              <a:gdLst/>
              <a:ahLst/>
              <a:cxnLst/>
              <a:rect l="l" t="t" r="r" b="b"/>
              <a:pathLst>
                <a:path w="8298" h="7538" extrusionOk="0">
                  <a:moveTo>
                    <a:pt x="4161" y="0"/>
                  </a:moveTo>
                  <a:cubicBezTo>
                    <a:pt x="3199" y="0"/>
                    <a:pt x="2233" y="365"/>
                    <a:pt x="1489" y="1093"/>
                  </a:cubicBezTo>
                  <a:cubicBezTo>
                    <a:pt x="0" y="2581"/>
                    <a:pt x="0" y="4957"/>
                    <a:pt x="1489" y="6445"/>
                  </a:cubicBezTo>
                  <a:cubicBezTo>
                    <a:pt x="2233" y="7173"/>
                    <a:pt x="3199" y="7538"/>
                    <a:pt x="4161" y="7538"/>
                  </a:cubicBezTo>
                  <a:cubicBezTo>
                    <a:pt x="5123" y="7538"/>
                    <a:pt x="6081" y="7173"/>
                    <a:pt x="6809" y="6445"/>
                  </a:cubicBezTo>
                  <a:cubicBezTo>
                    <a:pt x="8298" y="4957"/>
                    <a:pt x="8298" y="2581"/>
                    <a:pt x="6809" y="1093"/>
                  </a:cubicBezTo>
                  <a:cubicBezTo>
                    <a:pt x="6081" y="365"/>
                    <a:pt x="5123" y="0"/>
                    <a:pt x="416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"/>
            <p:cNvSpPr/>
            <p:nvPr/>
          </p:nvSpPr>
          <p:spPr>
            <a:xfrm>
              <a:off x="3700325" y="2547525"/>
              <a:ext cx="8750" cy="292150"/>
            </a:xfrm>
            <a:custGeom>
              <a:avLst/>
              <a:gdLst/>
              <a:ahLst/>
              <a:cxnLst/>
              <a:rect l="l" t="t" r="r" b="b"/>
              <a:pathLst>
                <a:path w="350" h="11686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lnTo>
                    <a:pt x="1" y="11528"/>
                  </a:lnTo>
                  <a:cubicBezTo>
                    <a:pt x="1" y="11623"/>
                    <a:pt x="96" y="11686"/>
                    <a:pt x="191" y="11686"/>
                  </a:cubicBezTo>
                  <a:cubicBezTo>
                    <a:pt x="254" y="11686"/>
                    <a:pt x="349" y="11623"/>
                    <a:pt x="349" y="11528"/>
                  </a:cubicBezTo>
                  <a:lnTo>
                    <a:pt x="349" y="158"/>
                  </a:lnTo>
                  <a:cubicBezTo>
                    <a:pt x="349" y="63"/>
                    <a:pt x="254" y="0"/>
                    <a:pt x="191" y="0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1"/>
            <p:cNvSpPr/>
            <p:nvPr/>
          </p:nvSpPr>
          <p:spPr>
            <a:xfrm>
              <a:off x="2598250" y="3306775"/>
              <a:ext cx="424400" cy="669025"/>
            </a:xfrm>
            <a:custGeom>
              <a:avLst/>
              <a:gdLst/>
              <a:ahLst/>
              <a:cxnLst/>
              <a:rect l="l" t="t" r="r" b="b"/>
              <a:pathLst>
                <a:path w="16976" h="26761" extrusionOk="0">
                  <a:moveTo>
                    <a:pt x="159" y="1"/>
                  </a:moveTo>
                  <a:cubicBezTo>
                    <a:pt x="64" y="1"/>
                    <a:pt x="0" y="64"/>
                    <a:pt x="0" y="159"/>
                  </a:cubicBezTo>
                  <a:lnTo>
                    <a:pt x="0" y="16532"/>
                  </a:lnTo>
                  <a:cubicBezTo>
                    <a:pt x="0" y="16563"/>
                    <a:pt x="32" y="16595"/>
                    <a:pt x="64" y="16627"/>
                  </a:cubicBezTo>
                  <a:lnTo>
                    <a:pt x="10103" y="26697"/>
                  </a:lnTo>
                  <a:cubicBezTo>
                    <a:pt x="10135" y="26729"/>
                    <a:pt x="10198" y="26761"/>
                    <a:pt x="10230" y="26761"/>
                  </a:cubicBezTo>
                  <a:lnTo>
                    <a:pt x="16817" y="26761"/>
                  </a:lnTo>
                  <a:cubicBezTo>
                    <a:pt x="16912" y="26761"/>
                    <a:pt x="16975" y="26666"/>
                    <a:pt x="16975" y="26571"/>
                  </a:cubicBezTo>
                  <a:cubicBezTo>
                    <a:pt x="16975" y="26476"/>
                    <a:pt x="16880" y="26412"/>
                    <a:pt x="16785" y="26412"/>
                  </a:cubicBezTo>
                  <a:lnTo>
                    <a:pt x="10293" y="26412"/>
                  </a:lnTo>
                  <a:lnTo>
                    <a:pt x="349" y="16437"/>
                  </a:lnTo>
                  <a:lnTo>
                    <a:pt x="349" y="159"/>
                  </a:lnTo>
                  <a:cubicBezTo>
                    <a:pt x="349" y="64"/>
                    <a:pt x="254" y="1"/>
                    <a:pt x="159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1"/>
            <p:cNvSpPr/>
            <p:nvPr/>
          </p:nvSpPr>
          <p:spPr>
            <a:xfrm>
              <a:off x="5914000" y="2241900"/>
              <a:ext cx="8725" cy="249425"/>
            </a:xfrm>
            <a:custGeom>
              <a:avLst/>
              <a:gdLst/>
              <a:ahLst/>
              <a:cxnLst/>
              <a:rect l="l" t="t" r="r" b="b"/>
              <a:pathLst>
                <a:path w="349" h="9977" extrusionOk="0">
                  <a:moveTo>
                    <a:pt x="191" y="1"/>
                  </a:moveTo>
                  <a:cubicBezTo>
                    <a:pt x="96" y="1"/>
                    <a:pt x="1" y="96"/>
                    <a:pt x="1" y="191"/>
                  </a:cubicBezTo>
                  <a:lnTo>
                    <a:pt x="1" y="9787"/>
                  </a:lnTo>
                  <a:cubicBezTo>
                    <a:pt x="1" y="9882"/>
                    <a:pt x="96" y="9977"/>
                    <a:pt x="191" y="9977"/>
                  </a:cubicBezTo>
                  <a:cubicBezTo>
                    <a:pt x="286" y="9977"/>
                    <a:pt x="349" y="9882"/>
                    <a:pt x="349" y="9787"/>
                  </a:cubicBezTo>
                  <a:lnTo>
                    <a:pt x="349" y="191"/>
                  </a:lnTo>
                  <a:cubicBezTo>
                    <a:pt x="349" y="96"/>
                    <a:pt x="286" y="1"/>
                    <a:pt x="191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1"/>
            <p:cNvSpPr/>
            <p:nvPr/>
          </p:nvSpPr>
          <p:spPr>
            <a:xfrm>
              <a:off x="4192800" y="2458050"/>
              <a:ext cx="240700" cy="240700"/>
            </a:xfrm>
            <a:custGeom>
              <a:avLst/>
              <a:gdLst/>
              <a:ahLst/>
              <a:cxnLst/>
              <a:rect l="l" t="t" r="r" b="b"/>
              <a:pathLst>
                <a:path w="9628" h="9628" extrusionOk="0">
                  <a:moveTo>
                    <a:pt x="4814" y="1014"/>
                  </a:moveTo>
                  <a:cubicBezTo>
                    <a:pt x="6936" y="1014"/>
                    <a:pt x="8646" y="2724"/>
                    <a:pt x="8646" y="4814"/>
                  </a:cubicBezTo>
                  <a:cubicBezTo>
                    <a:pt x="8646" y="6904"/>
                    <a:pt x="6936" y="8614"/>
                    <a:pt x="4814" y="8614"/>
                  </a:cubicBezTo>
                  <a:cubicBezTo>
                    <a:pt x="2724" y="8614"/>
                    <a:pt x="1013" y="6904"/>
                    <a:pt x="1013" y="4814"/>
                  </a:cubicBezTo>
                  <a:cubicBezTo>
                    <a:pt x="1013" y="2724"/>
                    <a:pt x="2724" y="1014"/>
                    <a:pt x="4814" y="1014"/>
                  </a:cubicBezTo>
                  <a:close/>
                  <a:moveTo>
                    <a:pt x="4814" y="1"/>
                  </a:moveTo>
                  <a:cubicBezTo>
                    <a:pt x="2185" y="1"/>
                    <a:pt x="0" y="2154"/>
                    <a:pt x="0" y="4814"/>
                  </a:cubicBezTo>
                  <a:cubicBezTo>
                    <a:pt x="0" y="7474"/>
                    <a:pt x="2185" y="9628"/>
                    <a:pt x="4814" y="9628"/>
                  </a:cubicBezTo>
                  <a:cubicBezTo>
                    <a:pt x="7474" y="9628"/>
                    <a:pt x="9627" y="7474"/>
                    <a:pt x="9627" y="4814"/>
                  </a:cubicBezTo>
                  <a:cubicBezTo>
                    <a:pt x="9627" y="2154"/>
                    <a:pt x="7474" y="1"/>
                    <a:pt x="4814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1"/>
            <p:cNvSpPr/>
            <p:nvPr/>
          </p:nvSpPr>
          <p:spPr>
            <a:xfrm>
              <a:off x="4135000" y="1664750"/>
              <a:ext cx="438625" cy="438625"/>
            </a:xfrm>
            <a:custGeom>
              <a:avLst/>
              <a:gdLst/>
              <a:ahLst/>
              <a:cxnLst/>
              <a:rect l="l" t="t" r="r" b="b"/>
              <a:pathLst>
                <a:path w="17545" h="17545" extrusionOk="0">
                  <a:moveTo>
                    <a:pt x="8772" y="1362"/>
                  </a:moveTo>
                  <a:cubicBezTo>
                    <a:pt x="12858" y="1362"/>
                    <a:pt x="16183" y="4687"/>
                    <a:pt x="16183" y="8773"/>
                  </a:cubicBezTo>
                  <a:cubicBezTo>
                    <a:pt x="16183" y="12858"/>
                    <a:pt x="12858" y="16183"/>
                    <a:pt x="8772" y="16183"/>
                  </a:cubicBezTo>
                  <a:cubicBezTo>
                    <a:pt x="4687" y="16183"/>
                    <a:pt x="1362" y="12858"/>
                    <a:pt x="1362" y="8773"/>
                  </a:cubicBezTo>
                  <a:cubicBezTo>
                    <a:pt x="1362" y="4687"/>
                    <a:pt x="4687" y="1362"/>
                    <a:pt x="8772" y="1362"/>
                  </a:cubicBezTo>
                  <a:close/>
                  <a:moveTo>
                    <a:pt x="8772" y="0"/>
                  </a:moveTo>
                  <a:cubicBezTo>
                    <a:pt x="3959" y="0"/>
                    <a:pt x="0" y="3927"/>
                    <a:pt x="0" y="8773"/>
                  </a:cubicBezTo>
                  <a:cubicBezTo>
                    <a:pt x="0" y="13618"/>
                    <a:pt x="3959" y="17545"/>
                    <a:pt x="8772" y="17545"/>
                  </a:cubicBezTo>
                  <a:cubicBezTo>
                    <a:pt x="13618" y="17545"/>
                    <a:pt x="17545" y="13586"/>
                    <a:pt x="17545" y="8773"/>
                  </a:cubicBezTo>
                  <a:cubicBezTo>
                    <a:pt x="17545" y="3927"/>
                    <a:pt x="13618" y="0"/>
                    <a:pt x="877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1"/>
            <p:cNvSpPr/>
            <p:nvPr/>
          </p:nvSpPr>
          <p:spPr>
            <a:xfrm>
              <a:off x="3285475" y="2764450"/>
              <a:ext cx="172625" cy="172625"/>
            </a:xfrm>
            <a:custGeom>
              <a:avLst/>
              <a:gdLst/>
              <a:ahLst/>
              <a:cxnLst/>
              <a:rect l="l" t="t" r="r" b="b"/>
              <a:pathLst>
                <a:path w="6905" h="6905" extrusionOk="0">
                  <a:moveTo>
                    <a:pt x="3452" y="1014"/>
                  </a:moveTo>
                  <a:cubicBezTo>
                    <a:pt x="4814" y="1014"/>
                    <a:pt x="5891" y="2091"/>
                    <a:pt x="5891" y="3452"/>
                  </a:cubicBezTo>
                  <a:cubicBezTo>
                    <a:pt x="5891" y="4782"/>
                    <a:pt x="4782" y="5891"/>
                    <a:pt x="3452" y="5891"/>
                  </a:cubicBezTo>
                  <a:cubicBezTo>
                    <a:pt x="2090" y="5891"/>
                    <a:pt x="1014" y="4782"/>
                    <a:pt x="1014" y="3452"/>
                  </a:cubicBezTo>
                  <a:cubicBezTo>
                    <a:pt x="1014" y="2091"/>
                    <a:pt x="2122" y="1014"/>
                    <a:pt x="3452" y="1014"/>
                  </a:cubicBezTo>
                  <a:close/>
                  <a:moveTo>
                    <a:pt x="3452" y="0"/>
                  </a:moveTo>
                  <a:cubicBezTo>
                    <a:pt x="1552" y="0"/>
                    <a:pt x="0" y="1552"/>
                    <a:pt x="0" y="3452"/>
                  </a:cubicBezTo>
                  <a:cubicBezTo>
                    <a:pt x="0" y="5352"/>
                    <a:pt x="1552" y="6904"/>
                    <a:pt x="3452" y="6904"/>
                  </a:cubicBezTo>
                  <a:cubicBezTo>
                    <a:pt x="5352" y="6904"/>
                    <a:pt x="6904" y="5352"/>
                    <a:pt x="6904" y="3452"/>
                  </a:cubicBezTo>
                  <a:cubicBezTo>
                    <a:pt x="6904" y="1552"/>
                    <a:pt x="5352" y="0"/>
                    <a:pt x="3452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" name="Google Shape;156;p1"/>
            <p:cNvSpPr/>
            <p:nvPr/>
          </p:nvSpPr>
          <p:spPr>
            <a:xfrm>
              <a:off x="5016975" y="1886425"/>
              <a:ext cx="254950" cy="254950"/>
            </a:xfrm>
            <a:custGeom>
              <a:avLst/>
              <a:gdLst/>
              <a:ahLst/>
              <a:cxnLst/>
              <a:rect l="l" t="t" r="r" b="b"/>
              <a:pathLst>
                <a:path w="10198" h="10198" extrusionOk="0">
                  <a:moveTo>
                    <a:pt x="5099" y="982"/>
                  </a:moveTo>
                  <a:cubicBezTo>
                    <a:pt x="7348" y="982"/>
                    <a:pt x="9185" y="2819"/>
                    <a:pt x="9185" y="5099"/>
                  </a:cubicBezTo>
                  <a:cubicBezTo>
                    <a:pt x="9185" y="7348"/>
                    <a:pt x="7348" y="9185"/>
                    <a:pt x="5099" y="9185"/>
                  </a:cubicBezTo>
                  <a:cubicBezTo>
                    <a:pt x="2851" y="9185"/>
                    <a:pt x="1014" y="7348"/>
                    <a:pt x="1014" y="5099"/>
                  </a:cubicBezTo>
                  <a:cubicBezTo>
                    <a:pt x="1014" y="2819"/>
                    <a:pt x="2851" y="982"/>
                    <a:pt x="5099" y="982"/>
                  </a:cubicBezTo>
                  <a:close/>
                  <a:moveTo>
                    <a:pt x="5099" y="1"/>
                  </a:moveTo>
                  <a:cubicBezTo>
                    <a:pt x="2281" y="1"/>
                    <a:pt x="1" y="2281"/>
                    <a:pt x="1" y="5099"/>
                  </a:cubicBezTo>
                  <a:cubicBezTo>
                    <a:pt x="1" y="7886"/>
                    <a:pt x="2281" y="10198"/>
                    <a:pt x="5099" y="10198"/>
                  </a:cubicBezTo>
                  <a:cubicBezTo>
                    <a:pt x="7918" y="10198"/>
                    <a:pt x="10198" y="7886"/>
                    <a:pt x="10198" y="5099"/>
                  </a:cubicBezTo>
                  <a:cubicBezTo>
                    <a:pt x="10198" y="2281"/>
                    <a:pt x="7918" y="1"/>
                    <a:pt x="509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"/>
            <p:cNvSpPr/>
            <p:nvPr/>
          </p:nvSpPr>
          <p:spPr>
            <a:xfrm>
              <a:off x="6183975" y="1449400"/>
              <a:ext cx="254975" cy="254950"/>
            </a:xfrm>
            <a:custGeom>
              <a:avLst/>
              <a:gdLst/>
              <a:ahLst/>
              <a:cxnLst/>
              <a:rect l="l" t="t" r="r" b="b"/>
              <a:pathLst>
                <a:path w="10199" h="10198" extrusionOk="0">
                  <a:moveTo>
                    <a:pt x="5099" y="1014"/>
                  </a:moveTo>
                  <a:cubicBezTo>
                    <a:pt x="7348" y="1014"/>
                    <a:pt x="9185" y="2851"/>
                    <a:pt x="9185" y="5099"/>
                  </a:cubicBezTo>
                  <a:cubicBezTo>
                    <a:pt x="9185" y="7379"/>
                    <a:pt x="7348" y="9216"/>
                    <a:pt x="5099" y="9216"/>
                  </a:cubicBezTo>
                  <a:cubicBezTo>
                    <a:pt x="2819" y="9216"/>
                    <a:pt x="982" y="7379"/>
                    <a:pt x="982" y="5099"/>
                  </a:cubicBezTo>
                  <a:cubicBezTo>
                    <a:pt x="982" y="2851"/>
                    <a:pt x="2819" y="1014"/>
                    <a:pt x="5099" y="1014"/>
                  </a:cubicBezTo>
                  <a:close/>
                  <a:moveTo>
                    <a:pt x="5099" y="0"/>
                  </a:moveTo>
                  <a:cubicBezTo>
                    <a:pt x="2281" y="0"/>
                    <a:pt x="1" y="2312"/>
                    <a:pt x="1" y="5099"/>
                  </a:cubicBezTo>
                  <a:cubicBezTo>
                    <a:pt x="1" y="7918"/>
                    <a:pt x="2281" y="10198"/>
                    <a:pt x="5099" y="10198"/>
                  </a:cubicBezTo>
                  <a:cubicBezTo>
                    <a:pt x="7886" y="10198"/>
                    <a:pt x="10198" y="7918"/>
                    <a:pt x="10198" y="5099"/>
                  </a:cubicBezTo>
                  <a:cubicBezTo>
                    <a:pt x="10198" y="2312"/>
                    <a:pt x="7886" y="0"/>
                    <a:pt x="509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1"/>
            <p:cNvSpPr/>
            <p:nvPr/>
          </p:nvSpPr>
          <p:spPr>
            <a:xfrm>
              <a:off x="6605975" y="3315475"/>
              <a:ext cx="394300" cy="394325"/>
            </a:xfrm>
            <a:custGeom>
              <a:avLst/>
              <a:gdLst/>
              <a:ahLst/>
              <a:cxnLst/>
              <a:rect l="l" t="t" r="r" b="b"/>
              <a:pathLst>
                <a:path w="15772" h="15773" extrusionOk="0">
                  <a:moveTo>
                    <a:pt x="7886" y="1014"/>
                  </a:moveTo>
                  <a:cubicBezTo>
                    <a:pt x="11686" y="1014"/>
                    <a:pt x="14790" y="4118"/>
                    <a:pt x="14790" y="7887"/>
                  </a:cubicBezTo>
                  <a:cubicBezTo>
                    <a:pt x="14790" y="11687"/>
                    <a:pt x="11686" y="14790"/>
                    <a:pt x="7886" y="14790"/>
                  </a:cubicBezTo>
                  <a:cubicBezTo>
                    <a:pt x="4086" y="14790"/>
                    <a:pt x="1014" y="11687"/>
                    <a:pt x="1014" y="7887"/>
                  </a:cubicBezTo>
                  <a:cubicBezTo>
                    <a:pt x="1014" y="4118"/>
                    <a:pt x="4086" y="1014"/>
                    <a:pt x="7886" y="1014"/>
                  </a:cubicBezTo>
                  <a:close/>
                  <a:moveTo>
                    <a:pt x="7886" y="1"/>
                  </a:moveTo>
                  <a:cubicBezTo>
                    <a:pt x="3547" y="1"/>
                    <a:pt x="0" y="3548"/>
                    <a:pt x="0" y="7887"/>
                  </a:cubicBezTo>
                  <a:cubicBezTo>
                    <a:pt x="0" y="12257"/>
                    <a:pt x="3547" y="15772"/>
                    <a:pt x="7886" y="15772"/>
                  </a:cubicBezTo>
                  <a:cubicBezTo>
                    <a:pt x="12256" y="15772"/>
                    <a:pt x="15772" y="12257"/>
                    <a:pt x="15772" y="7887"/>
                  </a:cubicBezTo>
                  <a:cubicBezTo>
                    <a:pt x="15772" y="3548"/>
                    <a:pt x="12225" y="1"/>
                    <a:pt x="7886" y="1"/>
                  </a:cubicBez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1"/>
            <p:cNvSpPr/>
            <p:nvPr/>
          </p:nvSpPr>
          <p:spPr>
            <a:xfrm>
              <a:off x="6647150" y="2157200"/>
              <a:ext cx="178150" cy="178150"/>
            </a:xfrm>
            <a:custGeom>
              <a:avLst/>
              <a:gdLst/>
              <a:ahLst/>
              <a:cxnLst/>
              <a:rect l="l" t="t" r="r" b="b"/>
              <a:pathLst>
                <a:path w="7126" h="7126" extrusionOk="0">
                  <a:moveTo>
                    <a:pt x="3579" y="1014"/>
                  </a:moveTo>
                  <a:cubicBezTo>
                    <a:pt x="4972" y="1014"/>
                    <a:pt x="6144" y="2154"/>
                    <a:pt x="6144" y="3579"/>
                  </a:cubicBezTo>
                  <a:cubicBezTo>
                    <a:pt x="6144" y="4972"/>
                    <a:pt x="4972" y="6112"/>
                    <a:pt x="3579" y="6112"/>
                  </a:cubicBezTo>
                  <a:cubicBezTo>
                    <a:pt x="2154" y="6112"/>
                    <a:pt x="1014" y="4972"/>
                    <a:pt x="1014" y="3579"/>
                  </a:cubicBezTo>
                  <a:cubicBezTo>
                    <a:pt x="1014" y="2154"/>
                    <a:pt x="2154" y="1014"/>
                    <a:pt x="3579" y="1014"/>
                  </a:cubicBezTo>
                  <a:close/>
                  <a:moveTo>
                    <a:pt x="3579" y="0"/>
                  </a:moveTo>
                  <a:cubicBezTo>
                    <a:pt x="1615" y="0"/>
                    <a:pt x="0" y="1615"/>
                    <a:pt x="0" y="3579"/>
                  </a:cubicBezTo>
                  <a:cubicBezTo>
                    <a:pt x="0" y="5542"/>
                    <a:pt x="1615" y="7126"/>
                    <a:pt x="3579" y="7126"/>
                  </a:cubicBezTo>
                  <a:cubicBezTo>
                    <a:pt x="5542" y="7126"/>
                    <a:pt x="7126" y="5542"/>
                    <a:pt x="7126" y="3579"/>
                  </a:cubicBezTo>
                  <a:cubicBezTo>
                    <a:pt x="7126" y="1615"/>
                    <a:pt x="5542" y="0"/>
                    <a:pt x="3579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1"/>
            <p:cNvSpPr/>
            <p:nvPr/>
          </p:nvSpPr>
          <p:spPr>
            <a:xfrm>
              <a:off x="4713750" y="2228450"/>
              <a:ext cx="91850" cy="91075"/>
            </a:xfrm>
            <a:custGeom>
              <a:avLst/>
              <a:gdLst/>
              <a:ahLst/>
              <a:cxnLst/>
              <a:rect l="l" t="t" r="r" b="b"/>
              <a:pathLst>
                <a:path w="3674" h="3643" extrusionOk="0">
                  <a:moveTo>
                    <a:pt x="1837" y="982"/>
                  </a:moveTo>
                  <a:cubicBezTo>
                    <a:pt x="2280" y="982"/>
                    <a:pt x="2660" y="1362"/>
                    <a:pt x="2660" y="1806"/>
                  </a:cubicBezTo>
                  <a:cubicBezTo>
                    <a:pt x="2660" y="2281"/>
                    <a:pt x="2280" y="2661"/>
                    <a:pt x="1837" y="2661"/>
                  </a:cubicBezTo>
                  <a:cubicBezTo>
                    <a:pt x="1394" y="2661"/>
                    <a:pt x="1014" y="2281"/>
                    <a:pt x="1014" y="1806"/>
                  </a:cubicBezTo>
                  <a:cubicBezTo>
                    <a:pt x="1014" y="1362"/>
                    <a:pt x="1394" y="982"/>
                    <a:pt x="1837" y="982"/>
                  </a:cubicBezTo>
                  <a:close/>
                  <a:moveTo>
                    <a:pt x="1837" y="1"/>
                  </a:moveTo>
                  <a:cubicBezTo>
                    <a:pt x="824" y="1"/>
                    <a:pt x="0" y="824"/>
                    <a:pt x="0" y="1806"/>
                  </a:cubicBezTo>
                  <a:cubicBezTo>
                    <a:pt x="0" y="2819"/>
                    <a:pt x="824" y="3642"/>
                    <a:pt x="1837" y="3642"/>
                  </a:cubicBezTo>
                  <a:cubicBezTo>
                    <a:pt x="2850" y="3642"/>
                    <a:pt x="3674" y="2819"/>
                    <a:pt x="3674" y="1806"/>
                  </a:cubicBezTo>
                  <a:cubicBezTo>
                    <a:pt x="3674" y="824"/>
                    <a:pt x="2850" y="1"/>
                    <a:pt x="1837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1"/>
            <p:cNvSpPr/>
            <p:nvPr/>
          </p:nvSpPr>
          <p:spPr>
            <a:xfrm>
              <a:off x="3606900" y="2093075"/>
              <a:ext cx="152850" cy="153600"/>
            </a:xfrm>
            <a:custGeom>
              <a:avLst/>
              <a:gdLst/>
              <a:ahLst/>
              <a:cxnLst/>
              <a:rect l="l" t="t" r="r" b="b"/>
              <a:pathLst>
                <a:path w="6114" h="6144" extrusionOk="0">
                  <a:moveTo>
                    <a:pt x="3073" y="1014"/>
                  </a:moveTo>
                  <a:cubicBezTo>
                    <a:pt x="4181" y="1014"/>
                    <a:pt x="5131" y="1932"/>
                    <a:pt x="5131" y="3072"/>
                  </a:cubicBezTo>
                  <a:cubicBezTo>
                    <a:pt x="5131" y="4212"/>
                    <a:pt x="4181" y="5131"/>
                    <a:pt x="3073" y="5131"/>
                  </a:cubicBezTo>
                  <a:cubicBezTo>
                    <a:pt x="1933" y="5131"/>
                    <a:pt x="1014" y="4212"/>
                    <a:pt x="1014" y="3072"/>
                  </a:cubicBezTo>
                  <a:cubicBezTo>
                    <a:pt x="1014" y="1932"/>
                    <a:pt x="1933" y="1014"/>
                    <a:pt x="3073" y="1014"/>
                  </a:cubicBezTo>
                  <a:close/>
                  <a:moveTo>
                    <a:pt x="3073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44"/>
                    <a:pt x="3073" y="6144"/>
                  </a:cubicBezTo>
                  <a:cubicBezTo>
                    <a:pt x="4751" y="6144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73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1"/>
            <p:cNvSpPr/>
            <p:nvPr/>
          </p:nvSpPr>
          <p:spPr>
            <a:xfrm>
              <a:off x="4774700" y="1416150"/>
              <a:ext cx="152825" cy="152825"/>
            </a:xfrm>
            <a:custGeom>
              <a:avLst/>
              <a:gdLst/>
              <a:ahLst/>
              <a:cxnLst/>
              <a:rect l="l" t="t" r="r" b="b"/>
              <a:pathLst>
                <a:path w="6113" h="6113" extrusionOk="0">
                  <a:moveTo>
                    <a:pt x="3041" y="1014"/>
                  </a:moveTo>
                  <a:cubicBezTo>
                    <a:pt x="4181" y="1014"/>
                    <a:pt x="5099" y="1932"/>
                    <a:pt x="5099" y="3072"/>
                  </a:cubicBezTo>
                  <a:cubicBezTo>
                    <a:pt x="5099" y="4212"/>
                    <a:pt x="4181" y="5131"/>
                    <a:pt x="3041" y="5131"/>
                  </a:cubicBezTo>
                  <a:cubicBezTo>
                    <a:pt x="1901" y="5131"/>
                    <a:pt x="983" y="4212"/>
                    <a:pt x="983" y="3072"/>
                  </a:cubicBezTo>
                  <a:cubicBezTo>
                    <a:pt x="983" y="1932"/>
                    <a:pt x="1901" y="1014"/>
                    <a:pt x="3041" y="1014"/>
                  </a:cubicBezTo>
                  <a:close/>
                  <a:moveTo>
                    <a:pt x="3041" y="0"/>
                  </a:moveTo>
                  <a:cubicBezTo>
                    <a:pt x="1363" y="0"/>
                    <a:pt x="1" y="1394"/>
                    <a:pt x="1" y="3072"/>
                  </a:cubicBezTo>
                  <a:cubicBezTo>
                    <a:pt x="1" y="4751"/>
                    <a:pt x="1363" y="6112"/>
                    <a:pt x="3041" y="6112"/>
                  </a:cubicBezTo>
                  <a:cubicBezTo>
                    <a:pt x="4751" y="6112"/>
                    <a:pt x="6113" y="4751"/>
                    <a:pt x="6113" y="3072"/>
                  </a:cubicBezTo>
                  <a:cubicBezTo>
                    <a:pt x="6113" y="1394"/>
                    <a:pt x="4751" y="0"/>
                    <a:pt x="3041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1"/>
            <p:cNvSpPr/>
            <p:nvPr/>
          </p:nvSpPr>
          <p:spPr>
            <a:xfrm>
              <a:off x="2681375" y="4073950"/>
              <a:ext cx="197975" cy="197175"/>
            </a:xfrm>
            <a:custGeom>
              <a:avLst/>
              <a:gdLst/>
              <a:ahLst/>
              <a:cxnLst/>
              <a:rect l="l" t="t" r="r" b="b"/>
              <a:pathLst>
                <a:path w="7919" h="7887" extrusionOk="0">
                  <a:moveTo>
                    <a:pt x="3959" y="982"/>
                  </a:moveTo>
                  <a:cubicBezTo>
                    <a:pt x="5575" y="982"/>
                    <a:pt x="6905" y="2313"/>
                    <a:pt x="6905" y="3928"/>
                  </a:cubicBezTo>
                  <a:cubicBezTo>
                    <a:pt x="6905" y="5574"/>
                    <a:pt x="5575" y="6873"/>
                    <a:pt x="3959" y="6873"/>
                  </a:cubicBezTo>
                  <a:cubicBezTo>
                    <a:pt x="2344" y="6873"/>
                    <a:pt x="1014" y="5574"/>
                    <a:pt x="1014" y="3928"/>
                  </a:cubicBezTo>
                  <a:cubicBezTo>
                    <a:pt x="1014" y="2313"/>
                    <a:pt x="2344" y="982"/>
                    <a:pt x="3959" y="982"/>
                  </a:cubicBezTo>
                  <a:close/>
                  <a:moveTo>
                    <a:pt x="3959" y="1"/>
                  </a:moveTo>
                  <a:cubicBezTo>
                    <a:pt x="1774" y="1"/>
                    <a:pt x="1" y="1774"/>
                    <a:pt x="1" y="3928"/>
                  </a:cubicBezTo>
                  <a:cubicBezTo>
                    <a:pt x="1" y="6113"/>
                    <a:pt x="1774" y="7886"/>
                    <a:pt x="3959" y="7886"/>
                  </a:cubicBezTo>
                  <a:cubicBezTo>
                    <a:pt x="6145" y="7886"/>
                    <a:pt x="7886" y="6113"/>
                    <a:pt x="7918" y="3928"/>
                  </a:cubicBezTo>
                  <a:cubicBezTo>
                    <a:pt x="7918" y="1774"/>
                    <a:pt x="6145" y="1"/>
                    <a:pt x="3959" y="1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4" name="Google Shape;164;p1"/>
          <p:cNvSpPr txBox="1"/>
          <p:nvPr/>
        </p:nvSpPr>
        <p:spPr>
          <a:xfrm>
            <a:off x="457200" y="411475"/>
            <a:ext cx="3610800" cy="1658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FFA66F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Magnetic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lang="en" sz="4500" b="0" i="0" u="none" strike="noStrike" cap="none">
                <a:solidFill>
                  <a:srgbClr val="00002A"/>
                </a:solidFill>
                <a:highlight>
                  <a:srgbClr val="FFFFFF"/>
                </a:highlight>
                <a:latin typeface="Fira Sans SemiBold"/>
                <a:ea typeface="Fira Sans SemiBold"/>
                <a:cs typeface="Fira Sans SemiBold"/>
                <a:sym typeface="Fira Sans SemiBold"/>
              </a:rPr>
              <a:t>Tape</a:t>
            </a:r>
            <a:endParaRPr sz="4400" b="0" i="0" u="none" strike="noStrike" cap="none">
              <a:solidFill>
                <a:srgbClr val="00002A"/>
              </a:solidFill>
              <a:highlight>
                <a:srgbClr val="FFFFFF"/>
              </a:highlight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pic>
        <p:nvPicPr>
          <p:cNvPr id="165" name="Google Shape;165;p1" descr="Mua X-bet MAGNET Flexible Magnetic Strip - 1/2 Inch x 10 Feet Magnetic Tape  with Strong Self Adhesive - Perfect Magnetic Roll for Craft and DIY  Projects - Sticky Anisotropic Magnets trê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24260" y="356609"/>
            <a:ext cx="4588274" cy="4737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0" name="Google Shape;1590;gb9b7b21d24_1_60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591" name="Google Shape;1591;gb9b7b21d24_1_60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592" name="Google Shape;1592;gb9b7b21d24_1_60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3" name="Google Shape;1593;gb9b7b21d24_1_60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594" name="Google Shape;1594;gb9b7b21d24_1_60"/>
            <p:cNvSpPr txBox="1"/>
            <p:nvPr/>
          </p:nvSpPr>
          <p:spPr>
            <a:xfrm>
              <a:off x="5209869" y="1315727"/>
              <a:ext cx="2827500" cy="712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Techniques in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RECORDING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595" name="Google Shape;1595;gb9b7b21d24_1_60"/>
          <p:cNvSpPr txBox="1"/>
          <p:nvPr/>
        </p:nvSpPr>
        <p:spPr>
          <a:xfrm>
            <a:off x="457200" y="1281650"/>
            <a:ext cx="9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3</a:t>
            </a:r>
            <a:endParaRPr b="1"/>
          </a:p>
        </p:txBody>
      </p:sp>
      <p:sp>
        <p:nvSpPr>
          <p:cNvPr id="1596" name="Google Shape;1596;gb9b7b21d24_1_60"/>
          <p:cNvSpPr txBox="1"/>
          <p:nvPr/>
        </p:nvSpPr>
        <p:spPr>
          <a:xfrm>
            <a:off x="457200" y="2013250"/>
            <a:ext cx="9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2</a:t>
            </a:r>
            <a:endParaRPr b="1"/>
          </a:p>
        </p:txBody>
      </p:sp>
      <p:sp>
        <p:nvSpPr>
          <p:cNvPr id="1597" name="Google Shape;1597;gb9b7b21d24_1_60"/>
          <p:cNvSpPr txBox="1"/>
          <p:nvPr/>
        </p:nvSpPr>
        <p:spPr>
          <a:xfrm>
            <a:off x="457200" y="2744850"/>
            <a:ext cx="9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1</a:t>
            </a:r>
            <a:endParaRPr b="1"/>
          </a:p>
        </p:txBody>
      </p:sp>
      <p:sp>
        <p:nvSpPr>
          <p:cNvPr id="1598" name="Google Shape;1598;gb9b7b21d24_1_60"/>
          <p:cNvSpPr txBox="1"/>
          <p:nvPr/>
        </p:nvSpPr>
        <p:spPr>
          <a:xfrm>
            <a:off x="457200" y="3476450"/>
            <a:ext cx="94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0</a:t>
            </a:r>
            <a:endParaRPr b="1"/>
          </a:p>
        </p:txBody>
      </p:sp>
      <p:sp>
        <p:nvSpPr>
          <p:cNvPr id="1599" name="Google Shape;1599;gb9b7b21d24_1_60"/>
          <p:cNvSpPr/>
          <p:nvPr/>
        </p:nvSpPr>
        <p:spPr>
          <a:xfrm>
            <a:off x="1700600" y="12537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0" name="Google Shape;1600;gb9b7b21d24_1_60"/>
          <p:cNvSpPr/>
          <p:nvPr/>
        </p:nvSpPr>
        <p:spPr>
          <a:xfrm>
            <a:off x="3008338" y="12537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1" name="Google Shape;1601;gb9b7b21d24_1_60"/>
          <p:cNvSpPr/>
          <p:nvPr/>
        </p:nvSpPr>
        <p:spPr>
          <a:xfrm>
            <a:off x="6869875" y="12537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2" name="Google Shape;1602;gb9b7b21d24_1_60"/>
          <p:cNvSpPr/>
          <p:nvPr/>
        </p:nvSpPr>
        <p:spPr>
          <a:xfrm>
            <a:off x="5592963" y="12537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3" name="Google Shape;1603;gb9b7b21d24_1_60"/>
          <p:cNvSpPr/>
          <p:nvPr/>
        </p:nvSpPr>
        <p:spPr>
          <a:xfrm>
            <a:off x="4316063" y="12537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gb9b7b21d24_1_60"/>
          <p:cNvSpPr/>
          <p:nvPr/>
        </p:nvSpPr>
        <p:spPr>
          <a:xfrm>
            <a:off x="5623850" y="19853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gb9b7b21d24_1_60"/>
          <p:cNvSpPr/>
          <p:nvPr/>
        </p:nvSpPr>
        <p:spPr>
          <a:xfrm>
            <a:off x="3008350" y="19853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gb9b7b21d24_1_60"/>
          <p:cNvSpPr/>
          <p:nvPr/>
        </p:nvSpPr>
        <p:spPr>
          <a:xfrm>
            <a:off x="3008350" y="2716938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gb9b7b21d24_1_60"/>
          <p:cNvSpPr/>
          <p:nvPr/>
        </p:nvSpPr>
        <p:spPr>
          <a:xfrm>
            <a:off x="6869875" y="199930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gb9b7b21d24_1_60"/>
          <p:cNvSpPr/>
          <p:nvPr/>
        </p:nvSpPr>
        <p:spPr>
          <a:xfrm>
            <a:off x="1732775" y="27448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gb9b7b21d24_1_60"/>
          <p:cNvSpPr/>
          <p:nvPr/>
        </p:nvSpPr>
        <p:spPr>
          <a:xfrm>
            <a:off x="4316100" y="19853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gb9b7b21d24_1_60"/>
          <p:cNvSpPr/>
          <p:nvPr/>
        </p:nvSpPr>
        <p:spPr>
          <a:xfrm>
            <a:off x="1700600" y="199930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1" name="Google Shape;1611;gb9b7b21d24_1_60"/>
          <p:cNvSpPr/>
          <p:nvPr/>
        </p:nvSpPr>
        <p:spPr>
          <a:xfrm>
            <a:off x="6869875" y="270740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2" name="Google Shape;1612;gb9b7b21d24_1_60"/>
          <p:cNvSpPr/>
          <p:nvPr/>
        </p:nvSpPr>
        <p:spPr>
          <a:xfrm>
            <a:off x="5585275" y="27169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3" name="Google Shape;1613;gb9b7b21d24_1_60"/>
          <p:cNvSpPr/>
          <p:nvPr/>
        </p:nvSpPr>
        <p:spPr>
          <a:xfrm>
            <a:off x="4300675" y="27169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4" name="Google Shape;1614;gb9b7b21d24_1_60"/>
          <p:cNvSpPr/>
          <p:nvPr/>
        </p:nvSpPr>
        <p:spPr>
          <a:xfrm>
            <a:off x="3008350" y="34485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5" name="Google Shape;1615;gb9b7b21d24_1_60"/>
          <p:cNvSpPr/>
          <p:nvPr/>
        </p:nvSpPr>
        <p:spPr>
          <a:xfrm>
            <a:off x="5559500" y="3415488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6" name="Google Shape;1616;gb9b7b21d24_1_60"/>
          <p:cNvSpPr/>
          <p:nvPr/>
        </p:nvSpPr>
        <p:spPr>
          <a:xfrm>
            <a:off x="4283925" y="344855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7" name="Google Shape;1617;gb9b7b21d24_1_60"/>
          <p:cNvSpPr/>
          <p:nvPr/>
        </p:nvSpPr>
        <p:spPr>
          <a:xfrm>
            <a:off x="6835075" y="341550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8" name="Google Shape;1618;gb9b7b21d24_1_60"/>
          <p:cNvSpPr/>
          <p:nvPr/>
        </p:nvSpPr>
        <p:spPr>
          <a:xfrm>
            <a:off x="1732775" y="3490400"/>
            <a:ext cx="948900" cy="456000"/>
          </a:xfrm>
          <a:prstGeom prst="rect">
            <a:avLst/>
          </a:prstGeom>
          <a:solidFill>
            <a:srgbClr val="76A5A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9" name="Google Shape;1619;gb9b7b21d24_1_60"/>
          <p:cNvSpPr txBox="1"/>
          <p:nvPr/>
        </p:nvSpPr>
        <p:spPr>
          <a:xfrm>
            <a:off x="1406100" y="4235950"/>
            <a:ext cx="637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Block layout for  system that reads-writes four tracks simultaneously</a:t>
            </a:r>
            <a:endParaRPr b="1"/>
          </a:p>
        </p:txBody>
      </p:sp>
      <p:sp>
        <p:nvSpPr>
          <p:cNvPr id="1620" name="Google Shape;1620;gb9b7b21d24_1_60"/>
          <p:cNvSpPr/>
          <p:nvPr/>
        </p:nvSpPr>
        <p:spPr>
          <a:xfrm>
            <a:off x="1732775" y="349040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1" name="Google Shape;1621;gb9b7b21d24_1_60"/>
          <p:cNvSpPr/>
          <p:nvPr/>
        </p:nvSpPr>
        <p:spPr>
          <a:xfrm>
            <a:off x="1732775" y="27448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2" name="Google Shape;1622;gb9b7b21d24_1_60"/>
          <p:cNvSpPr/>
          <p:nvPr/>
        </p:nvSpPr>
        <p:spPr>
          <a:xfrm>
            <a:off x="1732775" y="199930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3" name="Google Shape;1623;gb9b7b21d24_1_60"/>
          <p:cNvSpPr/>
          <p:nvPr/>
        </p:nvSpPr>
        <p:spPr>
          <a:xfrm>
            <a:off x="1700625" y="12537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4" name="Google Shape;1624;gb9b7b21d24_1_60"/>
          <p:cNvSpPr/>
          <p:nvPr/>
        </p:nvSpPr>
        <p:spPr>
          <a:xfrm>
            <a:off x="3008350" y="34485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5" name="Google Shape;1625;gb9b7b21d24_1_60"/>
          <p:cNvSpPr/>
          <p:nvPr/>
        </p:nvSpPr>
        <p:spPr>
          <a:xfrm>
            <a:off x="4283925" y="34485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6" name="Google Shape;1626;gb9b7b21d24_1_60"/>
          <p:cNvSpPr/>
          <p:nvPr/>
        </p:nvSpPr>
        <p:spPr>
          <a:xfrm>
            <a:off x="5559500" y="341550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7" name="Google Shape;1627;gb9b7b21d24_1_60"/>
          <p:cNvSpPr/>
          <p:nvPr/>
        </p:nvSpPr>
        <p:spPr>
          <a:xfrm>
            <a:off x="6835075" y="341550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8" name="Google Shape;1628;gb9b7b21d24_1_60"/>
          <p:cNvSpPr/>
          <p:nvPr/>
        </p:nvSpPr>
        <p:spPr>
          <a:xfrm>
            <a:off x="3016725" y="27169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9" name="Google Shape;1629;gb9b7b21d24_1_60"/>
          <p:cNvSpPr/>
          <p:nvPr/>
        </p:nvSpPr>
        <p:spPr>
          <a:xfrm>
            <a:off x="4296813" y="27169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0" name="Google Shape;1630;gb9b7b21d24_1_60"/>
          <p:cNvSpPr/>
          <p:nvPr/>
        </p:nvSpPr>
        <p:spPr>
          <a:xfrm>
            <a:off x="5585275" y="2700425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1" name="Google Shape;1631;gb9b7b21d24_1_60"/>
          <p:cNvSpPr/>
          <p:nvPr/>
        </p:nvSpPr>
        <p:spPr>
          <a:xfrm>
            <a:off x="6869875" y="270740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2" name="Google Shape;1632;gb9b7b21d24_1_60"/>
          <p:cNvSpPr/>
          <p:nvPr/>
        </p:nvSpPr>
        <p:spPr>
          <a:xfrm>
            <a:off x="3008350" y="19853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3" name="Google Shape;1633;gb9b7b21d24_1_60"/>
          <p:cNvSpPr/>
          <p:nvPr/>
        </p:nvSpPr>
        <p:spPr>
          <a:xfrm>
            <a:off x="4316100" y="19853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4" name="Google Shape;1634;gb9b7b21d24_1_60"/>
          <p:cNvSpPr/>
          <p:nvPr/>
        </p:nvSpPr>
        <p:spPr>
          <a:xfrm>
            <a:off x="5623838" y="19853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5" name="Google Shape;1635;gb9b7b21d24_1_60"/>
          <p:cNvSpPr/>
          <p:nvPr/>
        </p:nvSpPr>
        <p:spPr>
          <a:xfrm>
            <a:off x="6869875" y="12537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6" name="Google Shape;1636;gb9b7b21d24_1_60"/>
          <p:cNvSpPr/>
          <p:nvPr/>
        </p:nvSpPr>
        <p:spPr>
          <a:xfrm>
            <a:off x="6899425" y="1980575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7" name="Google Shape;1637;gb9b7b21d24_1_60"/>
          <p:cNvSpPr/>
          <p:nvPr/>
        </p:nvSpPr>
        <p:spPr>
          <a:xfrm>
            <a:off x="5592975" y="1270275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gb9b7b21d24_1_60"/>
          <p:cNvSpPr/>
          <p:nvPr/>
        </p:nvSpPr>
        <p:spPr>
          <a:xfrm>
            <a:off x="4300663" y="12537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gb9b7b21d24_1_60"/>
          <p:cNvSpPr/>
          <p:nvPr/>
        </p:nvSpPr>
        <p:spPr>
          <a:xfrm>
            <a:off x="3008350" y="1253750"/>
            <a:ext cx="948900" cy="4560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4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2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8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6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4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2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8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6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4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2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20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28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6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44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4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62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B13ED-71C4-4524-8668-E783C7F7C164}"/>
              </a:ext>
            </a:extLst>
          </p:cNvPr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1C9F4A-A39F-478A-ABF2-4067322CAF26}"/>
                </a:ext>
              </a:extLst>
            </p:cNvPr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27" name="Google Shape;320;p15">
                <a:extLst>
                  <a:ext uri="{FF2B5EF4-FFF2-40B4-BE49-F238E27FC236}">
                    <a16:creationId xmlns:a16="http://schemas.microsoft.com/office/drawing/2014/main" id="{210CA71C-6C7E-41CF-A175-658921B24793}"/>
                  </a:ext>
                </a:extLst>
              </p:cNvPr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17;p15">
                <a:extLst>
                  <a:ext uri="{FF2B5EF4-FFF2-40B4-BE49-F238E27FC236}">
                    <a16:creationId xmlns:a16="http://schemas.microsoft.com/office/drawing/2014/main" id="{879938FD-C641-4047-BB20-79F79AE37D6B}"/>
                  </a:ext>
                </a:extLst>
              </p:cNvPr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419;p15">
              <a:extLst>
                <a:ext uri="{FF2B5EF4-FFF2-40B4-BE49-F238E27FC236}">
                  <a16:creationId xmlns:a16="http://schemas.microsoft.com/office/drawing/2014/main" id="{A455BA48-CA17-40C1-BF40-0763EA28304A}"/>
                </a:ext>
              </a:extLst>
            </p:cNvPr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 dirty="0">
                  <a:solidFill>
                    <a:schemeClr val="tx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Types and</a:t>
              </a: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THE USES</a:t>
              </a:r>
              <a:endParaRPr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0D0DA3C5-5DFC-4898-B3B8-427D374E5DBF}"/>
              </a:ext>
            </a:extLst>
          </p:cNvPr>
          <p:cNvSpPr txBox="1"/>
          <p:nvPr/>
        </p:nvSpPr>
        <p:spPr>
          <a:xfrm>
            <a:off x="2490653" y="1257086"/>
            <a:ext cx="416269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700" dirty="0">
                <a:solidFill>
                  <a:schemeClr val="tx1"/>
                </a:solidFill>
                <a:latin typeface="Fira Sans Medium"/>
              </a:rPr>
              <a:t>Record audio, video and computer data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B3218D-420E-403C-A122-F29471057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47" y="1796314"/>
            <a:ext cx="1074154" cy="103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AC22859-FB3B-4850-B41C-207A893FD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1542" y="1887708"/>
            <a:ext cx="1116049" cy="838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213CD00A-437E-407C-8504-D256B3857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2427" y="1905121"/>
            <a:ext cx="1160145" cy="754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8">
            <a:extLst>
              <a:ext uri="{FF2B5EF4-FFF2-40B4-BE49-F238E27FC236}">
                <a16:creationId xmlns:a16="http://schemas.microsoft.com/office/drawing/2014/main" id="{4C70CE2D-B93F-4560-81DA-F06659211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7533" y="1905121"/>
            <a:ext cx="1052096" cy="78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0">
            <a:extLst>
              <a:ext uri="{FF2B5EF4-FFF2-40B4-BE49-F238E27FC236}">
                <a16:creationId xmlns:a16="http://schemas.microsoft.com/office/drawing/2014/main" id="{06CDC965-5F16-4C6F-B1EE-A08765110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41" y="3729497"/>
            <a:ext cx="1045839" cy="784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>
            <a:extLst>
              <a:ext uri="{FF2B5EF4-FFF2-40B4-BE49-F238E27FC236}">
                <a16:creationId xmlns:a16="http://schemas.microsoft.com/office/drawing/2014/main" id="{0EBBC893-70C5-4659-AD49-F92A959A2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724" y="3721731"/>
            <a:ext cx="1057415" cy="792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4">
            <a:extLst>
              <a:ext uri="{FF2B5EF4-FFF2-40B4-BE49-F238E27FC236}">
                <a16:creationId xmlns:a16="http://schemas.microsoft.com/office/drawing/2014/main" id="{A8D4600A-12D0-40C3-B718-BA2400937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4702" y="3721731"/>
            <a:ext cx="1097870" cy="679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D6CC383B-CC67-4D9E-97A2-4EE74FF53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1957" y="3712224"/>
            <a:ext cx="1113010" cy="806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B181727-6B28-408E-85C7-E3AC9FB3E51E}"/>
              </a:ext>
            </a:extLst>
          </p:cNvPr>
          <p:cNvSpPr/>
          <p:nvPr/>
        </p:nvSpPr>
        <p:spPr>
          <a:xfrm>
            <a:off x="1040416" y="1659626"/>
            <a:ext cx="1294264" cy="129426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855BF2-154F-428D-AC3D-D2DB1EC2FA29}"/>
              </a:ext>
            </a:extLst>
          </p:cNvPr>
          <p:cNvSpPr/>
          <p:nvPr/>
        </p:nvSpPr>
        <p:spPr>
          <a:xfrm>
            <a:off x="2907892" y="1659626"/>
            <a:ext cx="1294264" cy="1294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4FEE4A1-780A-43CA-94DD-B6BEE891B92B}"/>
              </a:ext>
            </a:extLst>
          </p:cNvPr>
          <p:cNvSpPr/>
          <p:nvPr/>
        </p:nvSpPr>
        <p:spPr>
          <a:xfrm>
            <a:off x="4775368" y="1659626"/>
            <a:ext cx="1294264" cy="129426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C192E6F-6BDC-40BA-AF29-DA4D9FC6C399}"/>
              </a:ext>
            </a:extLst>
          </p:cNvPr>
          <p:cNvSpPr/>
          <p:nvPr/>
        </p:nvSpPr>
        <p:spPr>
          <a:xfrm>
            <a:off x="6642843" y="1659626"/>
            <a:ext cx="1294264" cy="1294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C317AED-100D-4BC4-84AA-7DDC481B646A}"/>
              </a:ext>
            </a:extLst>
          </p:cNvPr>
          <p:cNvSpPr/>
          <p:nvPr/>
        </p:nvSpPr>
        <p:spPr>
          <a:xfrm>
            <a:off x="1040416" y="3456203"/>
            <a:ext cx="1294264" cy="129426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A54E631-0A4F-42D4-AA26-4112B8DD80BD}"/>
              </a:ext>
            </a:extLst>
          </p:cNvPr>
          <p:cNvSpPr/>
          <p:nvPr/>
        </p:nvSpPr>
        <p:spPr>
          <a:xfrm>
            <a:off x="2907892" y="3456203"/>
            <a:ext cx="1294264" cy="1294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DC20EA5-7B2F-412D-921F-18BDACEB7690}"/>
              </a:ext>
            </a:extLst>
          </p:cNvPr>
          <p:cNvSpPr/>
          <p:nvPr/>
        </p:nvSpPr>
        <p:spPr>
          <a:xfrm>
            <a:off x="4775368" y="3456203"/>
            <a:ext cx="1294264" cy="1294264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12F798-0EA6-40F2-A6B0-2990E3A5B5F9}"/>
              </a:ext>
            </a:extLst>
          </p:cNvPr>
          <p:cNvSpPr/>
          <p:nvPr/>
        </p:nvSpPr>
        <p:spPr>
          <a:xfrm>
            <a:off x="6642843" y="3456203"/>
            <a:ext cx="1294264" cy="12942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C637C9-21AA-4941-83AD-3B7EFBF8BCBA}"/>
              </a:ext>
            </a:extLst>
          </p:cNvPr>
          <p:cNvSpPr txBox="1"/>
          <p:nvPr/>
        </p:nvSpPr>
        <p:spPr>
          <a:xfrm>
            <a:off x="1149347" y="2908805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Fira Sans"/>
                <a:ea typeface="Fira Sans"/>
                <a:cs typeface="Fira Sans"/>
              </a:defRPr>
            </a:lvl1pPr>
          </a:lstStyle>
          <a:p>
            <a:pPr algn="ctr"/>
            <a:r>
              <a:rPr lang="en-US" sz="1000" dirty="0" err="1">
                <a:solidFill>
                  <a:srgbClr val="30475E"/>
                </a:solidFill>
              </a:rPr>
              <a:t>Băng</a:t>
            </a:r>
            <a:r>
              <a:rPr lang="en-US" sz="1000" dirty="0">
                <a:solidFill>
                  <a:srgbClr val="30475E"/>
                </a:solidFill>
              </a:rPr>
              <a:t> </a:t>
            </a:r>
            <a:r>
              <a:rPr lang="en-US" sz="1000" dirty="0" err="1">
                <a:solidFill>
                  <a:srgbClr val="30475E"/>
                </a:solidFill>
              </a:rPr>
              <a:t>ghi</a:t>
            </a:r>
            <a:r>
              <a:rPr lang="en-US" sz="1000" dirty="0">
                <a:solidFill>
                  <a:srgbClr val="30475E"/>
                </a:solidFill>
              </a:rPr>
              <a:t> </a:t>
            </a:r>
            <a:r>
              <a:rPr lang="en-US" sz="1000" dirty="0" err="1">
                <a:solidFill>
                  <a:srgbClr val="30475E"/>
                </a:solidFill>
              </a:rPr>
              <a:t>âm</a:t>
            </a:r>
            <a:endParaRPr lang="en-US" sz="1000" dirty="0">
              <a:solidFill>
                <a:srgbClr val="30475E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4022B04-514D-479D-B3BC-4699BA7EB321}"/>
              </a:ext>
            </a:extLst>
          </p:cNvPr>
          <p:cNvSpPr txBox="1"/>
          <p:nvPr/>
        </p:nvSpPr>
        <p:spPr>
          <a:xfrm>
            <a:off x="3026511" y="2940452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rgbClr val="30475E"/>
                </a:solidFill>
                <a:latin typeface="Fira Sans"/>
                <a:ea typeface="Fira Sans"/>
                <a:cs typeface="Fira Sans"/>
              </a:defRPr>
            </a:lvl1pPr>
          </a:lstStyle>
          <a:p>
            <a:pPr algn="ctr"/>
            <a:r>
              <a:rPr lang="en-US" sz="1000" dirty="0" err="1"/>
              <a:t>Băng</a:t>
            </a:r>
            <a:r>
              <a:rPr lang="en-US" sz="1000" dirty="0"/>
              <a:t> </a:t>
            </a:r>
            <a:r>
              <a:rPr lang="en-US" sz="1000" dirty="0" err="1"/>
              <a:t>ghi</a:t>
            </a:r>
            <a:r>
              <a:rPr lang="en-US" sz="1000" dirty="0"/>
              <a:t> </a:t>
            </a:r>
            <a:r>
              <a:rPr lang="en-US" sz="1000" dirty="0" err="1"/>
              <a:t>âm</a:t>
            </a:r>
            <a:r>
              <a:rPr lang="en-US" sz="1000" dirty="0"/>
              <a:t> 1/4 inch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04BE78E-A2EF-4340-AC3A-919AE92E81CB}"/>
              </a:ext>
            </a:extLst>
          </p:cNvPr>
          <p:cNvSpPr txBox="1"/>
          <p:nvPr/>
        </p:nvSpPr>
        <p:spPr>
          <a:xfrm>
            <a:off x="4903675" y="2959310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rgbClr val="30475E"/>
                </a:solidFill>
                <a:latin typeface="Fira Sans"/>
                <a:ea typeface="Fira Sans"/>
                <a:cs typeface="Fira Sans"/>
              </a:defRPr>
            </a:lvl1pPr>
          </a:lstStyle>
          <a:p>
            <a:r>
              <a:rPr lang="en-US" dirty="0"/>
              <a:t>Cassette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âm</a:t>
            </a:r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BBE8485-2149-4D71-8CF3-2B838A758B5B}"/>
              </a:ext>
            </a:extLst>
          </p:cNvPr>
          <p:cNvSpPr txBox="1"/>
          <p:nvPr/>
        </p:nvSpPr>
        <p:spPr>
          <a:xfrm>
            <a:off x="6771151" y="2949889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rgbClr val="30475E"/>
                </a:solidFill>
                <a:latin typeface="Fira Sans"/>
                <a:ea typeface="Fira Sans"/>
                <a:cs typeface="Fira Sans"/>
              </a:defRPr>
            </a:lvl1pPr>
          </a:lstStyle>
          <a:p>
            <a:r>
              <a:rPr lang="en-US" dirty="0"/>
              <a:t>Cartridge </a:t>
            </a:r>
            <a:r>
              <a:rPr lang="en-US" dirty="0" err="1"/>
              <a:t>ghi</a:t>
            </a:r>
            <a:r>
              <a:rPr lang="en-US" dirty="0"/>
              <a:t> </a:t>
            </a:r>
            <a:r>
              <a:rPr lang="en-US" dirty="0" err="1"/>
              <a:t>âm</a:t>
            </a:r>
            <a:r>
              <a:rPr lang="en-US" dirty="0"/>
              <a:t> </a:t>
            </a:r>
            <a:r>
              <a:rPr lang="en-US" dirty="0" err="1"/>
              <a:t>số</a:t>
            </a:r>
            <a:endParaRPr lang="en-US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93B935D-8EEC-4FD3-9BE5-E487352CC052}"/>
              </a:ext>
            </a:extLst>
          </p:cNvPr>
          <p:cNvSpPr txBox="1"/>
          <p:nvPr/>
        </p:nvSpPr>
        <p:spPr>
          <a:xfrm>
            <a:off x="1168886" y="4750467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None/>
              <a:defRPr sz="1000">
                <a:solidFill>
                  <a:srgbClr val="30475E"/>
                </a:solidFill>
                <a:latin typeface="Fira Sans"/>
                <a:ea typeface="Fira Sans"/>
                <a:cs typeface="Fira Sans"/>
              </a:defRPr>
            </a:lvl1pPr>
          </a:lstStyle>
          <a:p>
            <a:r>
              <a:rPr lang="en-US" dirty="0"/>
              <a:t>2 inch </a:t>
            </a:r>
            <a:r>
              <a:rPr lang="en-US" dirty="0" err="1"/>
              <a:t>Videoband</a:t>
            </a:r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5259ABD-5552-44E8-ABFB-980BF7840AD1}"/>
              </a:ext>
            </a:extLst>
          </p:cNvPr>
          <p:cNvSpPr txBox="1"/>
          <p:nvPr/>
        </p:nvSpPr>
        <p:spPr>
          <a:xfrm>
            <a:off x="3026511" y="4750467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Fira Sans"/>
                <a:ea typeface="Fira Sans"/>
                <a:cs typeface="Fira Sans"/>
              </a:defRPr>
            </a:lvl1pPr>
          </a:lstStyle>
          <a:p>
            <a:pPr algn="ctr"/>
            <a:r>
              <a:rPr lang="en-US" sz="1000" dirty="0">
                <a:solidFill>
                  <a:srgbClr val="30475E"/>
                </a:solidFill>
              </a:rPr>
              <a:t>U-</a:t>
            </a:r>
            <a:r>
              <a:rPr lang="en-US" sz="1000" dirty="0" err="1">
                <a:solidFill>
                  <a:srgbClr val="30475E"/>
                </a:solidFill>
              </a:rPr>
              <a:t>matic</a:t>
            </a:r>
            <a:r>
              <a:rPr lang="en-US" sz="1000" dirty="0">
                <a:solidFill>
                  <a:srgbClr val="30475E"/>
                </a:solidFill>
              </a:rPr>
              <a:t> Cassette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72DC168-1B72-4370-931B-4FA4AC403CC0}"/>
              </a:ext>
            </a:extLst>
          </p:cNvPr>
          <p:cNvSpPr txBox="1"/>
          <p:nvPr/>
        </p:nvSpPr>
        <p:spPr>
          <a:xfrm>
            <a:off x="4903898" y="4750467"/>
            <a:ext cx="1045839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Fira Sans"/>
                <a:ea typeface="Fira Sans"/>
                <a:cs typeface="Fira Sans"/>
              </a:defRPr>
            </a:lvl1pPr>
          </a:lstStyle>
          <a:p>
            <a:pPr algn="ctr"/>
            <a:r>
              <a:rPr lang="en-US" sz="1000" dirty="0">
                <a:solidFill>
                  <a:srgbClr val="30475E"/>
                </a:solidFill>
              </a:rPr>
              <a:t>VHS Cassette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70159AD-99AA-4DC3-ACF0-72DD160F038D}"/>
              </a:ext>
            </a:extLst>
          </p:cNvPr>
          <p:cNvSpPr txBox="1"/>
          <p:nvPr/>
        </p:nvSpPr>
        <p:spPr>
          <a:xfrm>
            <a:off x="6642844" y="4750467"/>
            <a:ext cx="1332270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None/>
              <a:defRPr sz="1200">
                <a:solidFill>
                  <a:schemeClr val="bg1">
                    <a:lumMod val="50000"/>
                  </a:schemeClr>
                </a:solidFill>
                <a:latin typeface="Fira Sans"/>
                <a:ea typeface="Fira Sans"/>
                <a:cs typeface="Fira Sans"/>
              </a:defRPr>
            </a:lvl1pPr>
          </a:lstStyle>
          <a:p>
            <a:pPr algn="ctr"/>
            <a:r>
              <a:rPr lang="en-US" sz="800" dirty="0" err="1">
                <a:solidFill>
                  <a:srgbClr val="30475E"/>
                </a:solidFill>
              </a:rPr>
              <a:t>Băng</a:t>
            </a:r>
            <a:r>
              <a:rPr lang="en-US" sz="800" dirty="0">
                <a:solidFill>
                  <a:srgbClr val="30475E"/>
                </a:solidFill>
              </a:rPr>
              <a:t> video </a:t>
            </a:r>
            <a:r>
              <a:rPr lang="en-US" sz="800" dirty="0" err="1">
                <a:solidFill>
                  <a:srgbClr val="30475E"/>
                </a:solidFill>
              </a:rPr>
              <a:t>số</a:t>
            </a:r>
            <a:r>
              <a:rPr lang="en-US" sz="800" dirty="0">
                <a:solidFill>
                  <a:srgbClr val="30475E"/>
                </a:solidFill>
              </a:rPr>
              <a:t> DVCAM-L, DVCPRO-M, MiniDV</a:t>
            </a:r>
          </a:p>
        </p:txBody>
      </p:sp>
    </p:spTree>
    <p:extLst>
      <p:ext uri="{BB962C8B-B14F-4D97-AF65-F5344CB8AC3E}">
        <p14:creationId xmlns:p14="http://schemas.microsoft.com/office/powerpoint/2010/main" val="185322685"/>
      </p:ext>
    </p:extLst>
  </p:cSld>
  <p:clrMapOvr>
    <a:masterClrMapping/>
  </p:clrMapOvr>
  <p:transition spd="med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163B13ED-71C4-4524-8668-E783C7F7C164}"/>
              </a:ext>
            </a:extLst>
          </p:cNvPr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91C9F4A-A39F-478A-ABF2-4067322CAF26}"/>
                </a:ext>
              </a:extLst>
            </p:cNvPr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27" name="Google Shape;320;p15">
                <a:extLst>
                  <a:ext uri="{FF2B5EF4-FFF2-40B4-BE49-F238E27FC236}">
                    <a16:creationId xmlns:a16="http://schemas.microsoft.com/office/drawing/2014/main" id="{210CA71C-6C7E-41CF-A175-658921B24793}"/>
                  </a:ext>
                </a:extLst>
              </p:cNvPr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17;p15">
                <a:extLst>
                  <a:ext uri="{FF2B5EF4-FFF2-40B4-BE49-F238E27FC236}">
                    <a16:creationId xmlns:a16="http://schemas.microsoft.com/office/drawing/2014/main" id="{879938FD-C641-4047-BB20-79F79AE37D6B}"/>
                  </a:ext>
                </a:extLst>
              </p:cNvPr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" name="Google Shape;419;p15">
              <a:extLst>
                <a:ext uri="{FF2B5EF4-FFF2-40B4-BE49-F238E27FC236}">
                  <a16:creationId xmlns:a16="http://schemas.microsoft.com/office/drawing/2014/main" id="{A455BA48-CA17-40C1-BF40-0763EA28304A}"/>
                </a:ext>
              </a:extLst>
            </p:cNvPr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dirty="0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LTO</a:t>
              </a:r>
              <a:endParaRPr sz="32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pic>
        <p:nvPicPr>
          <p:cNvPr id="2" name="Hình ảnh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335" y="3000375"/>
            <a:ext cx="2143125" cy="2143125"/>
          </a:xfrm>
          <a:prstGeom prst="rect">
            <a:avLst/>
          </a:prstGeom>
        </p:spPr>
      </p:pic>
      <p:pic>
        <p:nvPicPr>
          <p:cNvPr id="3" name="Hình ảnh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4388" y="1347793"/>
            <a:ext cx="2390775" cy="1914525"/>
          </a:xfrm>
          <a:prstGeom prst="rect">
            <a:avLst/>
          </a:prstGeom>
        </p:spPr>
      </p:pic>
      <p:pic>
        <p:nvPicPr>
          <p:cNvPr id="4" name="Hình ảnh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631" y="1390656"/>
            <a:ext cx="2495550" cy="1828800"/>
          </a:xfrm>
          <a:prstGeom prst="rect">
            <a:avLst/>
          </a:prstGeom>
        </p:spPr>
      </p:pic>
      <p:pic>
        <p:nvPicPr>
          <p:cNvPr id="5" name="Hình ảnh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45" y="1276356"/>
            <a:ext cx="2352675" cy="1943100"/>
          </a:xfrm>
          <a:prstGeom prst="rect">
            <a:avLst/>
          </a:prstGeom>
        </p:spPr>
      </p:pic>
      <p:pic>
        <p:nvPicPr>
          <p:cNvPr id="6" name="Hình ảnh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1117" y="3181349"/>
            <a:ext cx="257175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087278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9" name="Google Shape;1679;p11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680" name="Google Shape;1680;p11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681" name="Google Shape;1681;p11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2" name="Google Shape;1682;p11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683" name="Google Shape;1683;p11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Magnetic tape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POTENTIAL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pic>
        <p:nvPicPr>
          <p:cNvPr id="1684" name="Google Shape;1684;p11" descr="2478567_2478238_bang_tu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4031" y="1264572"/>
            <a:ext cx="2385415" cy="1350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11" descr="hp_q2078a_hpe_lto_8_ultrium_30_1518092431_13897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3515" y="2727545"/>
            <a:ext cx="2126448" cy="2126448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11"/>
          <p:cNvSpPr/>
          <p:nvPr/>
        </p:nvSpPr>
        <p:spPr>
          <a:xfrm>
            <a:off x="-281381" y="1728780"/>
            <a:ext cx="5891605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58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7" name="Google Shape;1687;p11"/>
          <p:cNvSpPr txBox="1"/>
          <p:nvPr/>
        </p:nvSpPr>
        <p:spPr>
          <a:xfrm>
            <a:off x="441910" y="1870223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Need of data storage</a:t>
            </a:r>
            <a:endParaRPr sz="16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88" name="Google Shape;1688;p11"/>
          <p:cNvSpPr/>
          <p:nvPr/>
        </p:nvSpPr>
        <p:spPr>
          <a:xfrm>
            <a:off x="-281381" y="2519291"/>
            <a:ext cx="5891605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276"/>
                  <a:pt x="1" y="9533"/>
                </a:cubicBezTo>
                <a:cubicBezTo>
                  <a:pt x="1" y="14758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276"/>
                  <a:pt x="139345" y="1"/>
                  <a:pt x="134119" y="1"/>
                </a:cubicBez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9" name="Google Shape;1689;p11"/>
          <p:cNvSpPr txBox="1"/>
          <p:nvPr/>
        </p:nvSpPr>
        <p:spPr>
          <a:xfrm>
            <a:off x="441910" y="2680308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Hard drive cannot meet the demand</a:t>
            </a:r>
            <a:endParaRPr sz="16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0" name="Google Shape;1690;p11"/>
          <p:cNvSpPr/>
          <p:nvPr/>
        </p:nvSpPr>
        <p:spPr>
          <a:xfrm>
            <a:off x="-281381" y="3309802"/>
            <a:ext cx="5891605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22283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1" name="Google Shape;1691;p11"/>
          <p:cNvSpPr txBox="1"/>
          <p:nvPr/>
        </p:nvSpPr>
        <p:spPr>
          <a:xfrm>
            <a:off x="441910" y="3451769"/>
            <a:ext cx="3674100" cy="3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Outstanding advantages</a:t>
            </a:r>
            <a:endParaRPr sz="16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92" name="Google Shape;1692;p11"/>
          <p:cNvSpPr/>
          <p:nvPr/>
        </p:nvSpPr>
        <p:spPr>
          <a:xfrm>
            <a:off x="-281381" y="4100313"/>
            <a:ext cx="5891605" cy="622934"/>
          </a:xfrm>
          <a:custGeom>
            <a:avLst/>
            <a:gdLst/>
            <a:ahLst/>
            <a:cxnLst/>
            <a:rect l="l" t="t" r="r" b="b"/>
            <a:pathLst>
              <a:path w="143652" h="19066" extrusionOk="0">
                <a:moveTo>
                  <a:pt x="9533" y="1"/>
                </a:moveTo>
                <a:cubicBezTo>
                  <a:pt x="4276" y="1"/>
                  <a:pt x="1" y="4308"/>
                  <a:pt x="1" y="9533"/>
                </a:cubicBezTo>
                <a:cubicBezTo>
                  <a:pt x="1" y="14790"/>
                  <a:pt x="4276" y="19065"/>
                  <a:pt x="9533" y="19065"/>
                </a:cubicBezTo>
                <a:lnTo>
                  <a:pt x="134119" y="19065"/>
                </a:lnTo>
                <a:cubicBezTo>
                  <a:pt x="139345" y="19065"/>
                  <a:pt x="143652" y="14790"/>
                  <a:pt x="143652" y="9533"/>
                </a:cubicBezTo>
                <a:cubicBezTo>
                  <a:pt x="143652" y="4308"/>
                  <a:pt x="139345" y="1"/>
                  <a:pt x="134119" y="1"/>
                </a:cubicBezTo>
                <a:close/>
              </a:path>
            </a:pathLst>
          </a:custGeom>
          <a:solidFill>
            <a:srgbClr val="C4C4C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1"/>
          <p:cNvSpPr txBox="1"/>
          <p:nvPr/>
        </p:nvSpPr>
        <p:spPr>
          <a:xfrm>
            <a:off x="441910" y="4180447"/>
            <a:ext cx="4796840" cy="54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Technology companies are still researching and developing tape technology </a:t>
            </a:r>
            <a:endParaRPr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8" name="Google Shape;1698;p12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699" name="Google Shape;1699;p12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700" name="Google Shape;1700;p12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12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702" name="Google Shape;1702;p12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Vs. magnetic disk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COMPARISON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pic>
        <p:nvPicPr>
          <p:cNvPr id="1703" name="Google Shape;1703;p12" descr="Screenshot 2021-01-29 183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3151" y="1171369"/>
            <a:ext cx="5514975" cy="3861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13"/>
          <p:cNvSpPr txBox="1"/>
          <p:nvPr/>
        </p:nvSpPr>
        <p:spPr>
          <a:xfrm>
            <a:off x="3075728" y="2217807"/>
            <a:ext cx="2992544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" sz="40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THANK YOU!</a:t>
            </a:r>
            <a:endParaRPr/>
          </a:p>
        </p:txBody>
      </p:sp>
    </p:spTree>
  </p:cSld>
  <p:clrMapOvr>
    <a:masterClrMapping/>
  </p:clrMapOvr>
  <p:transition spd="med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"/>
          <p:cNvSpPr txBox="1"/>
          <p:nvPr/>
        </p:nvSpPr>
        <p:spPr>
          <a:xfrm>
            <a:off x="1144965" y="1552901"/>
            <a:ext cx="2216877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What’s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magnetic tape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1" name="Google Shape;171;p2"/>
          <p:cNvSpPr txBox="1"/>
          <p:nvPr/>
        </p:nvSpPr>
        <p:spPr>
          <a:xfrm>
            <a:off x="1139896" y="270731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Physical properties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2" name="Google Shape;172;p2"/>
          <p:cNvSpPr txBox="1"/>
          <p:nvPr/>
        </p:nvSpPr>
        <p:spPr>
          <a:xfrm>
            <a:off x="1146355" y="3840197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How does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It work?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3" name="Google Shape;173;p2"/>
          <p:cNvSpPr txBox="1"/>
          <p:nvPr/>
        </p:nvSpPr>
        <p:spPr>
          <a:xfrm>
            <a:off x="717400" y="411475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Contents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4" name="Google Shape;174;p2"/>
          <p:cNvSpPr txBox="1"/>
          <p:nvPr/>
        </p:nvSpPr>
        <p:spPr>
          <a:xfrm>
            <a:off x="6371500" y="15471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uses of 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magnetic tape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5" name="Google Shape;175;p2"/>
          <p:cNvSpPr txBox="1"/>
          <p:nvPr/>
        </p:nvSpPr>
        <p:spPr>
          <a:xfrm>
            <a:off x="5955472" y="2617661"/>
            <a:ext cx="2052828" cy="435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LTO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(Linear Tape-Open)</a:t>
            </a:r>
            <a:endParaRPr sz="12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76" name="Google Shape;176;p2"/>
          <p:cNvSpPr txBox="1"/>
          <p:nvPr/>
        </p:nvSpPr>
        <p:spPr>
          <a:xfrm>
            <a:off x="6371507" y="3831150"/>
            <a:ext cx="16368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future,</a:t>
            </a:r>
            <a:endParaRPr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Comparison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77" name="Google Shape;177;p2"/>
          <p:cNvGrpSpPr/>
          <p:nvPr/>
        </p:nvGrpSpPr>
        <p:grpSpPr>
          <a:xfrm>
            <a:off x="8056664" y="1361318"/>
            <a:ext cx="630131" cy="630131"/>
            <a:chOff x="6323089" y="1361318"/>
            <a:chExt cx="630131" cy="630131"/>
          </a:xfrm>
        </p:grpSpPr>
        <p:sp>
          <p:nvSpPr>
            <p:cNvPr id="178" name="Google Shape;178;p2"/>
            <p:cNvSpPr/>
            <p:nvPr/>
          </p:nvSpPr>
          <p:spPr>
            <a:xfrm>
              <a:off x="6332385" y="1406385"/>
              <a:ext cx="612392" cy="539652"/>
            </a:xfrm>
            <a:custGeom>
              <a:avLst/>
              <a:gdLst/>
              <a:ahLst/>
              <a:cxnLst/>
              <a:rect l="l" t="t" r="r" b="b"/>
              <a:pathLst>
                <a:path w="22992" h="20261" extrusionOk="0">
                  <a:moveTo>
                    <a:pt x="11488" y="0"/>
                  </a:moveTo>
                  <a:cubicBezTo>
                    <a:pt x="7517" y="0"/>
                    <a:pt x="3747" y="2363"/>
                    <a:pt x="2122" y="6258"/>
                  </a:cubicBezTo>
                  <a:cubicBezTo>
                    <a:pt x="0" y="11420"/>
                    <a:pt x="2439" y="17342"/>
                    <a:pt x="7601" y="19495"/>
                  </a:cubicBezTo>
                  <a:cubicBezTo>
                    <a:pt x="8872" y="20014"/>
                    <a:pt x="10186" y="20261"/>
                    <a:pt x="11478" y="20261"/>
                  </a:cubicBezTo>
                  <a:cubicBezTo>
                    <a:pt x="15465" y="20261"/>
                    <a:pt x="19236" y="17915"/>
                    <a:pt x="20838" y="14017"/>
                  </a:cubicBezTo>
                  <a:cubicBezTo>
                    <a:pt x="22992" y="8823"/>
                    <a:pt x="20522" y="2901"/>
                    <a:pt x="15360" y="779"/>
                  </a:cubicBezTo>
                  <a:cubicBezTo>
                    <a:pt x="14093" y="250"/>
                    <a:pt x="12780" y="0"/>
                    <a:pt x="11488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533133" y="1361318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1"/>
                  </a:moveTo>
                  <a:cubicBezTo>
                    <a:pt x="14473" y="17989"/>
                    <a:pt x="15772" y="15044"/>
                    <a:pt x="15772" y="11813"/>
                  </a:cubicBezTo>
                  <a:cubicBezTo>
                    <a:pt x="15772" y="5289"/>
                    <a:pt x="10483" y="1"/>
                    <a:pt x="3959" y="1"/>
                  </a:cubicBezTo>
                  <a:cubicBezTo>
                    <a:pt x="2566" y="1"/>
                    <a:pt x="1235" y="254"/>
                    <a:pt x="0" y="698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323089" y="1446524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6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1" name="Google Shape;181;p2"/>
          <p:cNvGrpSpPr/>
          <p:nvPr/>
        </p:nvGrpSpPr>
        <p:grpSpPr>
          <a:xfrm>
            <a:off x="8056664" y="3637093"/>
            <a:ext cx="630131" cy="630130"/>
            <a:chOff x="6323089" y="3637093"/>
            <a:chExt cx="630131" cy="630130"/>
          </a:xfrm>
        </p:grpSpPr>
        <p:sp>
          <p:nvSpPr>
            <p:cNvPr id="182" name="Google Shape;182;p2"/>
            <p:cNvSpPr/>
            <p:nvPr/>
          </p:nvSpPr>
          <p:spPr>
            <a:xfrm>
              <a:off x="6368635" y="3682639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1"/>
                  </a:moveTo>
                  <a:cubicBezTo>
                    <a:pt x="4530" y="1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1"/>
                    <a:pt x="1013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533133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4"/>
                    <a:pt x="0" y="666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323089" y="37222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0"/>
                  </a:moveTo>
                  <a:cubicBezTo>
                    <a:pt x="1458" y="2154"/>
                    <a:pt x="1" y="5225"/>
                    <a:pt x="1" y="8614"/>
                  </a:cubicBezTo>
                  <a:cubicBezTo>
                    <a:pt x="1" y="15138"/>
                    <a:pt x="5321" y="20458"/>
                    <a:pt x="11845" y="20458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5" name="Google Shape;185;p2"/>
          <p:cNvGrpSpPr/>
          <p:nvPr/>
        </p:nvGrpSpPr>
        <p:grpSpPr>
          <a:xfrm>
            <a:off x="8056664" y="2499219"/>
            <a:ext cx="630131" cy="630104"/>
            <a:chOff x="6323089" y="2499219"/>
            <a:chExt cx="630131" cy="630104"/>
          </a:xfrm>
        </p:grpSpPr>
        <p:sp>
          <p:nvSpPr>
            <p:cNvPr id="186" name="Google Shape;186;p2"/>
            <p:cNvSpPr/>
            <p:nvPr/>
          </p:nvSpPr>
          <p:spPr>
            <a:xfrm>
              <a:off x="6368635" y="2544765"/>
              <a:ext cx="539039" cy="539012"/>
            </a:xfrm>
            <a:custGeom>
              <a:avLst/>
              <a:gdLst/>
              <a:ahLst/>
              <a:cxnLst/>
              <a:rect l="l" t="t" r="r" b="b"/>
              <a:pathLst>
                <a:path w="20238" h="20237" extrusionOk="0">
                  <a:moveTo>
                    <a:pt x="10135" y="0"/>
                  </a:moveTo>
                  <a:cubicBezTo>
                    <a:pt x="4530" y="0"/>
                    <a:pt x="1" y="4529"/>
                    <a:pt x="1" y="10103"/>
                  </a:cubicBezTo>
                  <a:cubicBezTo>
                    <a:pt x="1" y="15708"/>
                    <a:pt x="4530" y="20237"/>
                    <a:pt x="10135" y="20237"/>
                  </a:cubicBezTo>
                  <a:cubicBezTo>
                    <a:pt x="15709" y="20237"/>
                    <a:pt x="20237" y="15708"/>
                    <a:pt x="20237" y="10103"/>
                  </a:cubicBezTo>
                  <a:cubicBezTo>
                    <a:pt x="20237" y="4529"/>
                    <a:pt x="15709" y="0"/>
                    <a:pt x="10135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533133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12383" y="20110"/>
                  </a:moveTo>
                  <a:cubicBezTo>
                    <a:pt x="14473" y="17988"/>
                    <a:pt x="15772" y="15043"/>
                    <a:pt x="15772" y="11813"/>
                  </a:cubicBezTo>
                  <a:cubicBezTo>
                    <a:pt x="15772" y="5289"/>
                    <a:pt x="10483" y="0"/>
                    <a:pt x="3959" y="0"/>
                  </a:cubicBezTo>
                  <a:cubicBezTo>
                    <a:pt x="2566" y="0"/>
                    <a:pt x="1235" y="253"/>
                    <a:pt x="0" y="697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323089" y="2584398"/>
              <a:ext cx="315518" cy="544925"/>
            </a:xfrm>
            <a:custGeom>
              <a:avLst/>
              <a:gdLst/>
              <a:ahLst/>
              <a:cxnLst/>
              <a:rect l="l" t="t" r="r" b="b"/>
              <a:pathLst>
                <a:path w="11846" h="20459" fill="none" extrusionOk="0">
                  <a:moveTo>
                    <a:pt x="3738" y="1"/>
                  </a:moveTo>
                  <a:cubicBezTo>
                    <a:pt x="1458" y="2154"/>
                    <a:pt x="1" y="5226"/>
                    <a:pt x="1" y="8615"/>
                  </a:cubicBezTo>
                  <a:cubicBezTo>
                    <a:pt x="1" y="15138"/>
                    <a:pt x="5321" y="20459"/>
                    <a:pt x="11845" y="20459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" name="Google Shape;189;p2"/>
          <p:cNvSpPr/>
          <p:nvPr/>
        </p:nvSpPr>
        <p:spPr>
          <a:xfrm>
            <a:off x="466470" y="1406731"/>
            <a:ext cx="611566" cy="539305"/>
          </a:xfrm>
          <a:custGeom>
            <a:avLst/>
            <a:gdLst/>
            <a:ahLst/>
            <a:cxnLst/>
            <a:rect l="l" t="t" r="r" b="b"/>
            <a:pathLst>
              <a:path w="22961" h="20248" extrusionOk="0">
                <a:moveTo>
                  <a:pt x="11461" y="1"/>
                </a:moveTo>
                <a:cubicBezTo>
                  <a:pt x="10173" y="1"/>
                  <a:pt x="8864" y="247"/>
                  <a:pt x="7601" y="766"/>
                </a:cubicBezTo>
                <a:cubicBezTo>
                  <a:pt x="2439" y="2919"/>
                  <a:pt x="0" y="8842"/>
                  <a:pt x="2122" y="14004"/>
                </a:cubicBezTo>
                <a:cubicBezTo>
                  <a:pt x="3749" y="17902"/>
                  <a:pt x="7525" y="20248"/>
                  <a:pt x="11500" y="20248"/>
                </a:cubicBezTo>
                <a:cubicBezTo>
                  <a:pt x="12788" y="20248"/>
                  <a:pt x="14097" y="20001"/>
                  <a:pt x="15360" y="19482"/>
                </a:cubicBezTo>
                <a:cubicBezTo>
                  <a:pt x="20522" y="17329"/>
                  <a:pt x="22960" y="11407"/>
                  <a:pt x="20839" y="6245"/>
                </a:cubicBezTo>
                <a:cubicBezTo>
                  <a:pt x="19212" y="2346"/>
                  <a:pt x="15436" y="1"/>
                  <a:pt x="11461" y="1"/>
                </a:cubicBezTo>
                <a:close/>
              </a:path>
            </a:pathLst>
          </a:custGeom>
          <a:solidFill>
            <a:srgbClr val="30475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457201" y="1361318"/>
            <a:ext cx="420087" cy="535656"/>
          </a:xfrm>
          <a:custGeom>
            <a:avLst/>
            <a:gdLst/>
            <a:ahLst/>
            <a:cxnLst/>
            <a:rect l="l" t="t" r="r" b="b"/>
            <a:pathLst>
              <a:path w="15772" h="20111" fill="none" extrusionOk="0">
                <a:moveTo>
                  <a:pt x="3389" y="20111"/>
                </a:moveTo>
                <a:cubicBezTo>
                  <a:pt x="1298" y="17989"/>
                  <a:pt x="0" y="15044"/>
                  <a:pt x="0" y="11813"/>
                </a:cubicBezTo>
                <a:cubicBezTo>
                  <a:pt x="0" y="5289"/>
                  <a:pt x="5289" y="1"/>
                  <a:pt x="11813" y="1"/>
                </a:cubicBezTo>
                <a:cubicBezTo>
                  <a:pt x="13206" y="1"/>
                  <a:pt x="14536" y="254"/>
                  <a:pt x="15771" y="698"/>
                </a:cubicBez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771813" y="1446524"/>
            <a:ext cx="315492" cy="544925"/>
          </a:xfrm>
          <a:custGeom>
            <a:avLst/>
            <a:gdLst/>
            <a:ahLst/>
            <a:cxnLst/>
            <a:rect l="l" t="t" r="r" b="b"/>
            <a:pathLst>
              <a:path w="11845" h="20459" fill="none" extrusionOk="0">
                <a:moveTo>
                  <a:pt x="8108" y="0"/>
                </a:moveTo>
                <a:cubicBezTo>
                  <a:pt x="10388" y="2154"/>
                  <a:pt x="11845" y="5226"/>
                  <a:pt x="11845" y="8614"/>
                </a:cubicBezTo>
                <a:cubicBezTo>
                  <a:pt x="11845" y="15138"/>
                  <a:pt x="6556" y="20458"/>
                  <a:pt x="1" y="20458"/>
                </a:cubicBez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2" name="Google Shape;192;p2"/>
          <p:cNvGrpSpPr/>
          <p:nvPr/>
        </p:nvGrpSpPr>
        <p:grpSpPr>
          <a:xfrm>
            <a:off x="457201" y="3637093"/>
            <a:ext cx="630104" cy="630130"/>
            <a:chOff x="2190776" y="3637093"/>
            <a:chExt cx="630104" cy="630130"/>
          </a:xfrm>
        </p:grpSpPr>
        <p:sp>
          <p:nvSpPr>
            <p:cNvPr id="193" name="Google Shape;193;p2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343447" y="3828572"/>
              <a:ext cx="308753" cy="247173"/>
            </a:xfrm>
            <a:custGeom>
              <a:avLst/>
              <a:gdLst/>
              <a:ahLst/>
              <a:cxnLst/>
              <a:rect l="l" t="t" r="r" b="b"/>
              <a:pathLst>
                <a:path w="11592" h="9280" extrusionOk="0">
                  <a:moveTo>
                    <a:pt x="11211" y="380"/>
                  </a:moveTo>
                  <a:lnTo>
                    <a:pt x="11211" y="6176"/>
                  </a:lnTo>
                  <a:lnTo>
                    <a:pt x="3104" y="6176"/>
                  </a:lnTo>
                  <a:lnTo>
                    <a:pt x="3104" y="380"/>
                  </a:lnTo>
                  <a:close/>
                  <a:moveTo>
                    <a:pt x="2692" y="1742"/>
                  </a:moveTo>
                  <a:lnTo>
                    <a:pt x="2692" y="6556"/>
                  </a:lnTo>
                  <a:lnTo>
                    <a:pt x="9849" y="6556"/>
                  </a:lnTo>
                  <a:lnTo>
                    <a:pt x="9849" y="7537"/>
                  </a:lnTo>
                  <a:lnTo>
                    <a:pt x="1742" y="7537"/>
                  </a:lnTo>
                  <a:lnTo>
                    <a:pt x="1742" y="1742"/>
                  </a:lnTo>
                  <a:close/>
                  <a:moveTo>
                    <a:pt x="1362" y="3104"/>
                  </a:moveTo>
                  <a:lnTo>
                    <a:pt x="1362" y="7918"/>
                  </a:lnTo>
                  <a:lnTo>
                    <a:pt x="8487" y="7918"/>
                  </a:lnTo>
                  <a:lnTo>
                    <a:pt x="8487" y="8899"/>
                  </a:lnTo>
                  <a:lnTo>
                    <a:pt x="380" y="8899"/>
                  </a:lnTo>
                  <a:lnTo>
                    <a:pt x="380" y="3104"/>
                  </a:lnTo>
                  <a:close/>
                  <a:moveTo>
                    <a:pt x="2692" y="0"/>
                  </a:moveTo>
                  <a:lnTo>
                    <a:pt x="2692" y="1362"/>
                  </a:lnTo>
                  <a:lnTo>
                    <a:pt x="1362" y="1362"/>
                  </a:lnTo>
                  <a:lnTo>
                    <a:pt x="1362" y="2692"/>
                  </a:lnTo>
                  <a:lnTo>
                    <a:pt x="0" y="2692"/>
                  </a:lnTo>
                  <a:lnTo>
                    <a:pt x="0" y="9279"/>
                  </a:lnTo>
                  <a:lnTo>
                    <a:pt x="8899" y="9279"/>
                  </a:lnTo>
                  <a:lnTo>
                    <a:pt x="8899" y="7918"/>
                  </a:lnTo>
                  <a:lnTo>
                    <a:pt x="10229" y="7918"/>
                  </a:lnTo>
                  <a:lnTo>
                    <a:pt x="10229" y="6556"/>
                  </a:lnTo>
                  <a:lnTo>
                    <a:pt x="11591" y="6556"/>
                  </a:lnTo>
                  <a:lnTo>
                    <a:pt x="115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" name="Google Shape;197;p2"/>
          <p:cNvGrpSpPr/>
          <p:nvPr/>
        </p:nvGrpSpPr>
        <p:grpSpPr>
          <a:xfrm>
            <a:off x="457201" y="2499219"/>
            <a:ext cx="630104" cy="630104"/>
            <a:chOff x="2190776" y="2499219"/>
            <a:chExt cx="630104" cy="630104"/>
          </a:xfrm>
        </p:grpSpPr>
        <p:sp>
          <p:nvSpPr>
            <p:cNvPr id="198" name="Google Shape;198;p2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1" name="Google Shape;201;p2"/>
          <p:cNvSpPr/>
          <p:nvPr/>
        </p:nvSpPr>
        <p:spPr>
          <a:xfrm>
            <a:off x="2942335" y="1403508"/>
            <a:ext cx="3260177" cy="2951424"/>
          </a:xfrm>
          <a:custGeom>
            <a:avLst/>
            <a:gdLst/>
            <a:ahLst/>
            <a:cxnLst/>
            <a:rect l="l" t="t" r="r" b="b"/>
            <a:pathLst>
              <a:path w="122402" h="110810" fill="none" extrusionOk="0">
                <a:moveTo>
                  <a:pt x="25335" y="0"/>
                </a:moveTo>
                <a:cubicBezTo>
                  <a:pt x="10008" y="11148"/>
                  <a:pt x="0" y="29199"/>
                  <a:pt x="0" y="49594"/>
                </a:cubicBezTo>
                <a:cubicBezTo>
                  <a:pt x="0" y="83416"/>
                  <a:pt x="27394" y="110810"/>
                  <a:pt x="61185" y="110810"/>
                </a:cubicBezTo>
                <a:cubicBezTo>
                  <a:pt x="95007" y="110810"/>
                  <a:pt x="122401" y="83416"/>
                  <a:pt x="122401" y="49594"/>
                </a:cubicBezTo>
                <a:cubicBezTo>
                  <a:pt x="122401" y="29199"/>
                  <a:pt x="112394" y="11116"/>
                  <a:pt x="97034" y="0"/>
                </a:cubicBez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820853" y="1675958"/>
            <a:ext cx="504440" cy="27"/>
          </a:xfrm>
          <a:custGeom>
            <a:avLst/>
            <a:gdLst/>
            <a:ahLst/>
            <a:cxnLst/>
            <a:rect l="l" t="t" r="r" b="b"/>
            <a:pathLst>
              <a:path w="18939" h="1" fill="none" extrusionOk="0">
                <a:moveTo>
                  <a:pt x="1" y="0"/>
                </a:moveTo>
                <a:lnTo>
                  <a:pt x="18939" y="0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820853" y="3985452"/>
            <a:ext cx="716162" cy="27"/>
          </a:xfrm>
          <a:custGeom>
            <a:avLst/>
            <a:gdLst/>
            <a:ahLst/>
            <a:cxnLst/>
            <a:rect l="l" t="t" r="r" b="b"/>
            <a:pathLst>
              <a:path w="26888" h="1" fill="none" extrusionOk="0">
                <a:moveTo>
                  <a:pt x="1" y="1"/>
                </a:moveTo>
                <a:lnTo>
                  <a:pt x="26888" y="1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820853" y="2828161"/>
            <a:ext cx="127395" cy="27"/>
          </a:xfrm>
          <a:custGeom>
            <a:avLst/>
            <a:gdLst/>
            <a:ahLst/>
            <a:cxnLst/>
            <a:rect l="l" t="t" r="r" b="b"/>
            <a:pathLst>
              <a:path w="4783" h="1" fill="none" extrusionOk="0">
                <a:moveTo>
                  <a:pt x="1" y="1"/>
                </a:moveTo>
                <a:lnTo>
                  <a:pt x="4783" y="1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5818676" y="1675958"/>
            <a:ext cx="504440" cy="27"/>
          </a:xfrm>
          <a:custGeom>
            <a:avLst/>
            <a:gdLst/>
            <a:ahLst/>
            <a:cxnLst/>
            <a:rect l="l" t="t" r="r" b="b"/>
            <a:pathLst>
              <a:path w="18939" h="1" fill="none" extrusionOk="0">
                <a:moveTo>
                  <a:pt x="18939" y="0"/>
                </a:moveTo>
                <a:lnTo>
                  <a:pt x="1" y="0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5606954" y="3985452"/>
            <a:ext cx="716162" cy="27"/>
          </a:xfrm>
          <a:custGeom>
            <a:avLst/>
            <a:gdLst/>
            <a:ahLst/>
            <a:cxnLst/>
            <a:rect l="l" t="t" r="r" b="b"/>
            <a:pathLst>
              <a:path w="26888" h="1" fill="none" extrusionOk="0">
                <a:moveTo>
                  <a:pt x="26888" y="1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6195721" y="2828161"/>
            <a:ext cx="127395" cy="27"/>
          </a:xfrm>
          <a:custGeom>
            <a:avLst/>
            <a:gdLst/>
            <a:ahLst/>
            <a:cxnLst/>
            <a:rect l="l" t="t" r="r" b="b"/>
            <a:pathLst>
              <a:path w="4783" h="1" fill="none" extrusionOk="0">
                <a:moveTo>
                  <a:pt x="4783" y="1"/>
                </a:moveTo>
                <a:lnTo>
                  <a:pt x="1" y="1"/>
                </a:lnTo>
              </a:path>
            </a:pathLst>
          </a:custGeom>
          <a:noFill/>
          <a:ln w="9525" cap="flat" cmpd="sng">
            <a:solidFill>
              <a:srgbClr val="CECECE"/>
            </a:solidFill>
            <a:prstDash val="solid"/>
            <a:miter lim="3166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3669418" y="1926460"/>
            <a:ext cx="1805134" cy="1008028"/>
          </a:xfrm>
          <a:custGeom>
            <a:avLst/>
            <a:gdLst/>
            <a:ahLst/>
            <a:cxnLst/>
            <a:rect l="l" t="t" r="r" b="b"/>
            <a:pathLst>
              <a:path w="67773" h="37846" extrusionOk="0">
                <a:moveTo>
                  <a:pt x="1711" y="1"/>
                </a:moveTo>
                <a:cubicBezTo>
                  <a:pt x="793" y="1"/>
                  <a:pt x="1" y="761"/>
                  <a:pt x="1" y="1711"/>
                </a:cubicBezTo>
                <a:lnTo>
                  <a:pt x="1" y="36167"/>
                </a:lnTo>
                <a:cubicBezTo>
                  <a:pt x="1" y="37085"/>
                  <a:pt x="793" y="37845"/>
                  <a:pt x="1711" y="37845"/>
                </a:cubicBezTo>
                <a:lnTo>
                  <a:pt x="66063" y="37845"/>
                </a:lnTo>
                <a:cubicBezTo>
                  <a:pt x="66981" y="37845"/>
                  <a:pt x="67773" y="37085"/>
                  <a:pt x="67773" y="36167"/>
                </a:cubicBezTo>
                <a:lnTo>
                  <a:pt x="67773" y="1711"/>
                </a:lnTo>
                <a:cubicBezTo>
                  <a:pt x="67773" y="761"/>
                  <a:pt x="67013" y="1"/>
                  <a:pt x="6606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9" name="Google Shape;209;p2" descr="Magnetic Tape Stock Illustrations – 3,006 Magnetic Tape Stock Illustrations,  Vectors &amp; Clipart - Dreamstim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52551" y="1606445"/>
            <a:ext cx="2438423" cy="24384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" name="Google Shape;210;p2"/>
          <p:cNvGrpSpPr/>
          <p:nvPr/>
        </p:nvGrpSpPr>
        <p:grpSpPr>
          <a:xfrm>
            <a:off x="618032" y="1470827"/>
            <a:ext cx="319558" cy="347031"/>
            <a:chOff x="-896308" y="1776572"/>
            <a:chExt cx="319558" cy="347031"/>
          </a:xfrm>
        </p:grpSpPr>
        <p:sp>
          <p:nvSpPr>
            <p:cNvPr id="211" name="Google Shape;211;p2"/>
            <p:cNvSpPr/>
            <p:nvPr/>
          </p:nvSpPr>
          <p:spPr>
            <a:xfrm>
              <a:off x="-839305" y="1776572"/>
              <a:ext cx="262555" cy="246296"/>
            </a:xfrm>
            <a:custGeom>
              <a:avLst/>
              <a:gdLst/>
              <a:ahLst/>
              <a:cxnLst/>
              <a:rect l="l" t="t" r="r" b="b"/>
              <a:pathLst>
                <a:path w="8171" h="7665" extrusionOk="0">
                  <a:moveTo>
                    <a:pt x="4275" y="1046"/>
                  </a:moveTo>
                  <a:cubicBezTo>
                    <a:pt x="3452" y="1046"/>
                    <a:pt x="2692" y="1394"/>
                    <a:pt x="2154" y="2028"/>
                  </a:cubicBezTo>
                  <a:cubicBezTo>
                    <a:pt x="1172" y="3199"/>
                    <a:pt x="1299" y="4941"/>
                    <a:pt x="2470" y="5955"/>
                  </a:cubicBezTo>
                  <a:cubicBezTo>
                    <a:pt x="2977" y="6366"/>
                    <a:pt x="3610" y="6620"/>
                    <a:pt x="4275" y="6620"/>
                  </a:cubicBezTo>
                  <a:cubicBezTo>
                    <a:pt x="5099" y="6620"/>
                    <a:pt x="5859" y="6240"/>
                    <a:pt x="6397" y="5638"/>
                  </a:cubicBezTo>
                  <a:cubicBezTo>
                    <a:pt x="6872" y="5068"/>
                    <a:pt x="7126" y="4339"/>
                    <a:pt x="7062" y="3611"/>
                  </a:cubicBezTo>
                  <a:cubicBezTo>
                    <a:pt x="6999" y="2851"/>
                    <a:pt x="6651" y="2186"/>
                    <a:pt x="6081" y="1711"/>
                  </a:cubicBezTo>
                  <a:cubicBezTo>
                    <a:pt x="5574" y="1268"/>
                    <a:pt x="4940" y="1046"/>
                    <a:pt x="4275" y="1046"/>
                  </a:cubicBezTo>
                  <a:close/>
                  <a:moveTo>
                    <a:pt x="4275" y="7665"/>
                  </a:moveTo>
                  <a:cubicBezTo>
                    <a:pt x="3389" y="7665"/>
                    <a:pt x="2502" y="7348"/>
                    <a:pt x="1805" y="6746"/>
                  </a:cubicBezTo>
                  <a:cubicBezTo>
                    <a:pt x="190" y="5385"/>
                    <a:pt x="0" y="2946"/>
                    <a:pt x="1362" y="1331"/>
                  </a:cubicBezTo>
                  <a:cubicBezTo>
                    <a:pt x="2090" y="476"/>
                    <a:pt x="3167" y="1"/>
                    <a:pt x="4275" y="1"/>
                  </a:cubicBezTo>
                  <a:cubicBezTo>
                    <a:pt x="5194" y="1"/>
                    <a:pt x="6081" y="317"/>
                    <a:pt x="6777" y="919"/>
                  </a:cubicBezTo>
                  <a:cubicBezTo>
                    <a:pt x="7537" y="1553"/>
                    <a:pt x="8012" y="2503"/>
                    <a:pt x="8107" y="3516"/>
                  </a:cubicBezTo>
                  <a:cubicBezTo>
                    <a:pt x="8171" y="4529"/>
                    <a:pt x="7854" y="5511"/>
                    <a:pt x="7189" y="6303"/>
                  </a:cubicBezTo>
                  <a:cubicBezTo>
                    <a:pt x="6461" y="7158"/>
                    <a:pt x="5416" y="7665"/>
                    <a:pt x="4275" y="766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-896308" y="2005548"/>
              <a:ext cx="109925" cy="118055"/>
            </a:xfrm>
            <a:custGeom>
              <a:avLst/>
              <a:gdLst/>
              <a:ahLst/>
              <a:cxnLst/>
              <a:rect l="l" t="t" r="r" b="b"/>
              <a:pathLst>
                <a:path w="3421" h="3674" extrusionOk="0">
                  <a:moveTo>
                    <a:pt x="1521" y="3421"/>
                  </a:moveTo>
                  <a:cubicBezTo>
                    <a:pt x="1331" y="3642"/>
                    <a:pt x="982" y="3674"/>
                    <a:pt x="761" y="3484"/>
                  </a:cubicBezTo>
                  <a:lnTo>
                    <a:pt x="222" y="3009"/>
                  </a:lnTo>
                  <a:cubicBezTo>
                    <a:pt x="1" y="2819"/>
                    <a:pt x="1" y="2502"/>
                    <a:pt x="191" y="2280"/>
                  </a:cubicBezTo>
                  <a:lnTo>
                    <a:pt x="1901" y="222"/>
                  </a:lnTo>
                  <a:cubicBezTo>
                    <a:pt x="2091" y="0"/>
                    <a:pt x="2439" y="0"/>
                    <a:pt x="2661" y="190"/>
                  </a:cubicBezTo>
                  <a:lnTo>
                    <a:pt x="3199" y="634"/>
                  </a:lnTo>
                  <a:cubicBezTo>
                    <a:pt x="3421" y="824"/>
                    <a:pt x="3421" y="1140"/>
                    <a:pt x="3231" y="136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-758941" y="1821364"/>
              <a:ext cx="84508" cy="47845"/>
            </a:xfrm>
            <a:custGeom>
              <a:avLst/>
              <a:gdLst/>
              <a:ahLst/>
              <a:cxnLst/>
              <a:rect l="l" t="t" r="r" b="b"/>
              <a:pathLst>
                <a:path w="2630" h="1489" extrusionOk="0">
                  <a:moveTo>
                    <a:pt x="2534" y="539"/>
                  </a:moveTo>
                  <a:cubicBezTo>
                    <a:pt x="2630" y="919"/>
                    <a:pt x="1996" y="539"/>
                    <a:pt x="1331" y="697"/>
                  </a:cubicBezTo>
                  <a:cubicBezTo>
                    <a:pt x="666" y="855"/>
                    <a:pt x="191" y="1489"/>
                    <a:pt x="96" y="1109"/>
                  </a:cubicBezTo>
                  <a:cubicBezTo>
                    <a:pt x="1" y="729"/>
                    <a:pt x="761" y="222"/>
                    <a:pt x="1141" y="127"/>
                  </a:cubicBezTo>
                  <a:cubicBezTo>
                    <a:pt x="1616" y="0"/>
                    <a:pt x="2439" y="159"/>
                    <a:pt x="2534" y="5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-673437" y="1833575"/>
              <a:ext cx="22396" cy="20372"/>
            </a:xfrm>
            <a:custGeom>
              <a:avLst/>
              <a:gdLst/>
              <a:ahLst/>
              <a:cxnLst/>
              <a:rect l="l" t="t" r="r" b="b"/>
              <a:pathLst>
                <a:path w="697" h="634" extrusionOk="0">
                  <a:moveTo>
                    <a:pt x="634" y="444"/>
                  </a:moveTo>
                  <a:cubicBezTo>
                    <a:pt x="570" y="634"/>
                    <a:pt x="380" y="570"/>
                    <a:pt x="222" y="507"/>
                  </a:cubicBezTo>
                  <a:cubicBezTo>
                    <a:pt x="64" y="444"/>
                    <a:pt x="0" y="412"/>
                    <a:pt x="32" y="254"/>
                  </a:cubicBezTo>
                  <a:cubicBezTo>
                    <a:pt x="95" y="95"/>
                    <a:pt x="127" y="0"/>
                    <a:pt x="285" y="64"/>
                  </a:cubicBezTo>
                  <a:cubicBezTo>
                    <a:pt x="475" y="127"/>
                    <a:pt x="697" y="285"/>
                    <a:pt x="634" y="4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5" name="Google Shape;215;p2"/>
          <p:cNvGrpSpPr/>
          <p:nvPr/>
        </p:nvGrpSpPr>
        <p:grpSpPr>
          <a:xfrm>
            <a:off x="637679" y="2680137"/>
            <a:ext cx="268268" cy="268268"/>
            <a:chOff x="-1001846" y="2989303"/>
            <a:chExt cx="268268" cy="268268"/>
          </a:xfrm>
        </p:grpSpPr>
        <p:sp>
          <p:nvSpPr>
            <p:cNvPr id="216" name="Google Shape;216;p2"/>
            <p:cNvSpPr/>
            <p:nvPr/>
          </p:nvSpPr>
          <p:spPr>
            <a:xfrm>
              <a:off x="-1001846" y="2989303"/>
              <a:ext cx="124013" cy="124865"/>
            </a:xfrm>
            <a:custGeom>
              <a:avLst/>
              <a:gdLst/>
              <a:ahLst/>
              <a:cxnLst/>
              <a:rect l="l" t="t" r="r" b="b"/>
              <a:pathLst>
                <a:path w="4656" h="4688" extrusionOk="0">
                  <a:moveTo>
                    <a:pt x="4054" y="381"/>
                  </a:moveTo>
                  <a:cubicBezTo>
                    <a:pt x="4213" y="381"/>
                    <a:pt x="4308" y="476"/>
                    <a:pt x="4308" y="602"/>
                  </a:cubicBezTo>
                  <a:lnTo>
                    <a:pt x="4308" y="4086"/>
                  </a:lnTo>
                  <a:cubicBezTo>
                    <a:pt x="4308" y="4213"/>
                    <a:pt x="4213" y="4339"/>
                    <a:pt x="4054" y="4339"/>
                  </a:cubicBezTo>
                  <a:lnTo>
                    <a:pt x="602" y="4339"/>
                  </a:lnTo>
                  <a:cubicBezTo>
                    <a:pt x="444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44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1" y="286"/>
                    <a:pt x="1" y="602"/>
                  </a:cubicBezTo>
                  <a:lnTo>
                    <a:pt x="1" y="4086"/>
                  </a:lnTo>
                  <a:cubicBezTo>
                    <a:pt x="1" y="4403"/>
                    <a:pt x="254" y="4688"/>
                    <a:pt x="602" y="4688"/>
                  </a:cubicBezTo>
                  <a:lnTo>
                    <a:pt x="4054" y="4688"/>
                  </a:lnTo>
                  <a:cubicBezTo>
                    <a:pt x="4403" y="4688"/>
                    <a:pt x="4656" y="4403"/>
                    <a:pt x="4656" y="4086"/>
                  </a:cubicBezTo>
                  <a:lnTo>
                    <a:pt x="4656" y="602"/>
                  </a:lnTo>
                  <a:cubicBezTo>
                    <a:pt x="4656" y="286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-858443" y="2989303"/>
              <a:ext cx="124865" cy="124865"/>
            </a:xfrm>
            <a:custGeom>
              <a:avLst/>
              <a:gdLst/>
              <a:ahLst/>
              <a:cxnLst/>
              <a:rect l="l" t="t" r="r" b="b"/>
              <a:pathLst>
                <a:path w="4688" h="4688" extrusionOk="0">
                  <a:moveTo>
                    <a:pt x="4086" y="381"/>
                  </a:moveTo>
                  <a:cubicBezTo>
                    <a:pt x="4212" y="381"/>
                    <a:pt x="4307" y="476"/>
                    <a:pt x="4307" y="602"/>
                  </a:cubicBezTo>
                  <a:lnTo>
                    <a:pt x="4307" y="4086"/>
                  </a:lnTo>
                  <a:cubicBezTo>
                    <a:pt x="4307" y="4213"/>
                    <a:pt x="4212" y="4339"/>
                    <a:pt x="4086" y="4339"/>
                  </a:cubicBezTo>
                  <a:lnTo>
                    <a:pt x="602" y="4339"/>
                  </a:lnTo>
                  <a:cubicBezTo>
                    <a:pt x="475" y="4339"/>
                    <a:pt x="349" y="4213"/>
                    <a:pt x="349" y="4086"/>
                  </a:cubicBezTo>
                  <a:lnTo>
                    <a:pt x="349" y="602"/>
                  </a:lnTo>
                  <a:cubicBezTo>
                    <a:pt x="349" y="476"/>
                    <a:pt x="475" y="381"/>
                    <a:pt x="602" y="381"/>
                  </a:cubicBezTo>
                  <a:close/>
                  <a:moveTo>
                    <a:pt x="602" y="1"/>
                  </a:moveTo>
                  <a:cubicBezTo>
                    <a:pt x="254" y="1"/>
                    <a:pt x="0" y="286"/>
                    <a:pt x="0" y="602"/>
                  </a:cubicBezTo>
                  <a:lnTo>
                    <a:pt x="0" y="4086"/>
                  </a:lnTo>
                  <a:cubicBezTo>
                    <a:pt x="0" y="4403"/>
                    <a:pt x="254" y="4688"/>
                    <a:pt x="602" y="4688"/>
                  </a:cubicBezTo>
                  <a:lnTo>
                    <a:pt x="4086" y="4688"/>
                  </a:lnTo>
                  <a:cubicBezTo>
                    <a:pt x="4402" y="4688"/>
                    <a:pt x="4687" y="4403"/>
                    <a:pt x="4687" y="4086"/>
                  </a:cubicBezTo>
                  <a:lnTo>
                    <a:pt x="4687" y="602"/>
                  </a:lnTo>
                  <a:cubicBezTo>
                    <a:pt x="4687" y="286"/>
                    <a:pt x="4402" y="1"/>
                    <a:pt x="40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-1001846" y="3133532"/>
              <a:ext cx="124013" cy="124039"/>
            </a:xfrm>
            <a:custGeom>
              <a:avLst/>
              <a:gdLst/>
              <a:ahLst/>
              <a:cxnLst/>
              <a:rect l="l" t="t" r="r" b="b"/>
              <a:pathLst>
                <a:path w="4656" h="4657" extrusionOk="0">
                  <a:moveTo>
                    <a:pt x="4054" y="349"/>
                  </a:moveTo>
                  <a:cubicBezTo>
                    <a:pt x="4213" y="349"/>
                    <a:pt x="4308" y="444"/>
                    <a:pt x="4308" y="603"/>
                  </a:cubicBezTo>
                  <a:lnTo>
                    <a:pt x="4308" y="4055"/>
                  </a:lnTo>
                  <a:cubicBezTo>
                    <a:pt x="4308" y="4213"/>
                    <a:pt x="4213" y="4308"/>
                    <a:pt x="4054" y="4308"/>
                  </a:cubicBezTo>
                  <a:lnTo>
                    <a:pt x="602" y="4308"/>
                  </a:lnTo>
                  <a:cubicBezTo>
                    <a:pt x="444" y="4308"/>
                    <a:pt x="349" y="4213"/>
                    <a:pt x="349" y="4055"/>
                  </a:cubicBezTo>
                  <a:lnTo>
                    <a:pt x="349" y="603"/>
                  </a:lnTo>
                  <a:cubicBezTo>
                    <a:pt x="349" y="476"/>
                    <a:pt x="444" y="349"/>
                    <a:pt x="602" y="349"/>
                  </a:cubicBezTo>
                  <a:close/>
                  <a:moveTo>
                    <a:pt x="602" y="1"/>
                  </a:moveTo>
                  <a:cubicBezTo>
                    <a:pt x="254" y="1"/>
                    <a:pt x="1" y="254"/>
                    <a:pt x="1" y="603"/>
                  </a:cubicBezTo>
                  <a:lnTo>
                    <a:pt x="1" y="4055"/>
                  </a:lnTo>
                  <a:cubicBezTo>
                    <a:pt x="1" y="4403"/>
                    <a:pt x="254" y="4656"/>
                    <a:pt x="602" y="4656"/>
                  </a:cubicBezTo>
                  <a:lnTo>
                    <a:pt x="4054" y="4656"/>
                  </a:lnTo>
                  <a:cubicBezTo>
                    <a:pt x="4403" y="4656"/>
                    <a:pt x="4656" y="4403"/>
                    <a:pt x="4656" y="4055"/>
                  </a:cubicBezTo>
                  <a:lnTo>
                    <a:pt x="4656" y="603"/>
                  </a:lnTo>
                  <a:cubicBezTo>
                    <a:pt x="4656" y="254"/>
                    <a:pt x="4403" y="1"/>
                    <a:pt x="40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-858443" y="3133532"/>
              <a:ext cx="124865" cy="124039"/>
            </a:xfrm>
            <a:custGeom>
              <a:avLst/>
              <a:gdLst/>
              <a:ahLst/>
              <a:cxnLst/>
              <a:rect l="l" t="t" r="r" b="b"/>
              <a:pathLst>
                <a:path w="4688" h="4657" extrusionOk="0">
                  <a:moveTo>
                    <a:pt x="2344" y="1"/>
                  </a:moveTo>
                  <a:cubicBezTo>
                    <a:pt x="2249" y="1"/>
                    <a:pt x="2154" y="64"/>
                    <a:pt x="2154" y="159"/>
                  </a:cubicBezTo>
                  <a:lnTo>
                    <a:pt x="2154" y="2154"/>
                  </a:lnTo>
                  <a:lnTo>
                    <a:pt x="190" y="2154"/>
                  </a:lnTo>
                  <a:cubicBezTo>
                    <a:pt x="64" y="2154"/>
                    <a:pt x="0" y="2218"/>
                    <a:pt x="0" y="2344"/>
                  </a:cubicBezTo>
                  <a:cubicBezTo>
                    <a:pt x="0" y="2439"/>
                    <a:pt x="64" y="2503"/>
                    <a:pt x="190" y="2503"/>
                  </a:cubicBezTo>
                  <a:lnTo>
                    <a:pt x="2154" y="2503"/>
                  </a:lnTo>
                  <a:lnTo>
                    <a:pt x="2154" y="4498"/>
                  </a:lnTo>
                  <a:cubicBezTo>
                    <a:pt x="2154" y="4593"/>
                    <a:pt x="2249" y="4656"/>
                    <a:pt x="2344" y="4656"/>
                  </a:cubicBezTo>
                  <a:cubicBezTo>
                    <a:pt x="2439" y="4656"/>
                    <a:pt x="2502" y="4593"/>
                    <a:pt x="2502" y="4498"/>
                  </a:cubicBezTo>
                  <a:lnTo>
                    <a:pt x="2502" y="2503"/>
                  </a:lnTo>
                  <a:lnTo>
                    <a:pt x="4497" y="2503"/>
                  </a:lnTo>
                  <a:cubicBezTo>
                    <a:pt x="4592" y="2503"/>
                    <a:pt x="4687" y="2439"/>
                    <a:pt x="4687" y="2344"/>
                  </a:cubicBezTo>
                  <a:cubicBezTo>
                    <a:pt x="4687" y="2218"/>
                    <a:pt x="4592" y="2154"/>
                    <a:pt x="4497" y="2154"/>
                  </a:cubicBezTo>
                  <a:lnTo>
                    <a:pt x="2502" y="2154"/>
                  </a:lnTo>
                  <a:lnTo>
                    <a:pt x="2502" y="159"/>
                  </a:lnTo>
                  <a:cubicBezTo>
                    <a:pt x="2502" y="64"/>
                    <a:pt x="2439" y="1"/>
                    <a:pt x="23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0" name="Google Shape;220;p2"/>
          <p:cNvGrpSpPr/>
          <p:nvPr/>
        </p:nvGrpSpPr>
        <p:grpSpPr>
          <a:xfrm>
            <a:off x="8252719" y="1503929"/>
            <a:ext cx="280677" cy="358233"/>
            <a:chOff x="7799458" y="3165700"/>
            <a:chExt cx="357230" cy="446253"/>
          </a:xfrm>
        </p:grpSpPr>
        <p:sp>
          <p:nvSpPr>
            <p:cNvPr id="221" name="Google Shape;221;p2"/>
            <p:cNvSpPr/>
            <p:nvPr/>
          </p:nvSpPr>
          <p:spPr>
            <a:xfrm>
              <a:off x="8079011" y="3535845"/>
              <a:ext cx="77677" cy="76108"/>
            </a:xfrm>
            <a:custGeom>
              <a:avLst/>
              <a:gdLst/>
              <a:ahLst/>
              <a:cxnLst/>
              <a:rect l="l" t="t" r="r" b="b"/>
              <a:pathLst>
                <a:path w="2376" h="2328" extrusionOk="0">
                  <a:moveTo>
                    <a:pt x="238" y="0"/>
                  </a:moveTo>
                  <a:cubicBezTo>
                    <a:pt x="182" y="0"/>
                    <a:pt x="127" y="16"/>
                    <a:pt x="95" y="48"/>
                  </a:cubicBezTo>
                  <a:cubicBezTo>
                    <a:pt x="0" y="143"/>
                    <a:pt x="0" y="269"/>
                    <a:pt x="95" y="333"/>
                  </a:cubicBezTo>
                  <a:lnTo>
                    <a:pt x="2027" y="2265"/>
                  </a:lnTo>
                  <a:cubicBezTo>
                    <a:pt x="2059" y="2296"/>
                    <a:pt x="2122" y="2328"/>
                    <a:pt x="2154" y="2328"/>
                  </a:cubicBezTo>
                  <a:cubicBezTo>
                    <a:pt x="2217" y="2328"/>
                    <a:pt x="2280" y="2296"/>
                    <a:pt x="2312" y="2265"/>
                  </a:cubicBezTo>
                  <a:cubicBezTo>
                    <a:pt x="2375" y="2201"/>
                    <a:pt x="2375" y="2043"/>
                    <a:pt x="2312" y="1980"/>
                  </a:cubicBezTo>
                  <a:lnTo>
                    <a:pt x="380" y="48"/>
                  </a:lnTo>
                  <a:cubicBezTo>
                    <a:pt x="349" y="16"/>
                    <a:pt x="293" y="0"/>
                    <a:pt x="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8084177" y="3186427"/>
              <a:ext cx="13502" cy="182228"/>
            </a:xfrm>
            <a:custGeom>
              <a:avLst/>
              <a:gdLst/>
              <a:ahLst/>
              <a:cxnLst/>
              <a:rect l="l" t="t" r="r" b="b"/>
              <a:pathLst>
                <a:path w="413" h="5574" extrusionOk="0">
                  <a:moveTo>
                    <a:pt x="191" y="0"/>
                  </a:moveTo>
                  <a:cubicBezTo>
                    <a:pt x="64" y="0"/>
                    <a:pt x="1" y="95"/>
                    <a:pt x="1" y="190"/>
                  </a:cubicBezTo>
                  <a:lnTo>
                    <a:pt x="1" y="5384"/>
                  </a:lnTo>
                  <a:cubicBezTo>
                    <a:pt x="1" y="5479"/>
                    <a:pt x="96" y="5574"/>
                    <a:pt x="191" y="5574"/>
                  </a:cubicBezTo>
                  <a:cubicBezTo>
                    <a:pt x="317" y="5574"/>
                    <a:pt x="412" y="5479"/>
                    <a:pt x="412" y="5384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7831562" y="3384152"/>
              <a:ext cx="108735" cy="13502"/>
            </a:xfrm>
            <a:custGeom>
              <a:avLst/>
              <a:gdLst/>
              <a:ahLst/>
              <a:cxnLst/>
              <a:rect l="l" t="t" r="r" b="b"/>
              <a:pathLst>
                <a:path w="33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2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136" y="412"/>
                  </a:lnTo>
                  <a:cubicBezTo>
                    <a:pt x="3231" y="412"/>
                    <a:pt x="3326" y="317"/>
                    <a:pt x="3326" y="222"/>
                  </a:cubicBezTo>
                  <a:cubicBezTo>
                    <a:pt x="3326" y="96"/>
                    <a:pt x="3231" y="1"/>
                    <a:pt x="31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7831562" y="3427633"/>
              <a:ext cx="82843" cy="13502"/>
            </a:xfrm>
            <a:custGeom>
              <a:avLst/>
              <a:gdLst/>
              <a:ahLst/>
              <a:cxnLst/>
              <a:rect l="l" t="t" r="r" b="b"/>
              <a:pathLst>
                <a:path w="2534" h="413" extrusionOk="0">
                  <a:moveTo>
                    <a:pt x="222" y="1"/>
                  </a:moveTo>
                  <a:cubicBezTo>
                    <a:pt x="95" y="1"/>
                    <a:pt x="0" y="96"/>
                    <a:pt x="0" y="191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2312" y="413"/>
                  </a:lnTo>
                  <a:cubicBezTo>
                    <a:pt x="2439" y="413"/>
                    <a:pt x="2534" y="318"/>
                    <a:pt x="2534" y="191"/>
                  </a:cubicBezTo>
                  <a:cubicBezTo>
                    <a:pt x="2534" y="64"/>
                    <a:pt x="2439" y="1"/>
                    <a:pt x="23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7831562" y="3470100"/>
              <a:ext cx="76631" cy="13469"/>
            </a:xfrm>
            <a:custGeom>
              <a:avLst/>
              <a:gdLst/>
              <a:ahLst/>
              <a:cxnLst/>
              <a:rect l="l" t="t" r="r" b="b"/>
              <a:pathLst>
                <a:path w="2344" h="412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2154" y="412"/>
                  </a:lnTo>
                  <a:cubicBezTo>
                    <a:pt x="2249" y="412"/>
                    <a:pt x="2344" y="317"/>
                    <a:pt x="2344" y="190"/>
                  </a:cubicBezTo>
                  <a:cubicBezTo>
                    <a:pt x="2344" y="95"/>
                    <a:pt x="2249" y="0"/>
                    <a:pt x="215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7896783" y="3355186"/>
              <a:ext cx="224696" cy="224696"/>
            </a:xfrm>
            <a:custGeom>
              <a:avLst/>
              <a:gdLst/>
              <a:ahLst/>
              <a:cxnLst/>
              <a:rect l="l" t="t" r="r" b="b"/>
              <a:pathLst>
                <a:path w="6873" h="6873" extrusionOk="0">
                  <a:moveTo>
                    <a:pt x="3452" y="412"/>
                  </a:moveTo>
                  <a:cubicBezTo>
                    <a:pt x="5099" y="412"/>
                    <a:pt x="6461" y="1774"/>
                    <a:pt x="6461" y="3452"/>
                  </a:cubicBezTo>
                  <a:cubicBezTo>
                    <a:pt x="6461" y="5099"/>
                    <a:pt x="5099" y="6461"/>
                    <a:pt x="3452" y="6461"/>
                  </a:cubicBezTo>
                  <a:cubicBezTo>
                    <a:pt x="1774" y="6461"/>
                    <a:pt x="412" y="5099"/>
                    <a:pt x="412" y="3452"/>
                  </a:cubicBezTo>
                  <a:cubicBezTo>
                    <a:pt x="412" y="1774"/>
                    <a:pt x="1774" y="412"/>
                    <a:pt x="3452" y="412"/>
                  </a:cubicBezTo>
                  <a:close/>
                  <a:moveTo>
                    <a:pt x="3452" y="0"/>
                  </a:moveTo>
                  <a:cubicBezTo>
                    <a:pt x="1552" y="0"/>
                    <a:pt x="1" y="1552"/>
                    <a:pt x="1" y="3452"/>
                  </a:cubicBezTo>
                  <a:cubicBezTo>
                    <a:pt x="1" y="5320"/>
                    <a:pt x="1552" y="6872"/>
                    <a:pt x="3452" y="6872"/>
                  </a:cubicBezTo>
                  <a:cubicBezTo>
                    <a:pt x="5353" y="6872"/>
                    <a:pt x="6873" y="5352"/>
                    <a:pt x="6873" y="3452"/>
                  </a:cubicBezTo>
                  <a:cubicBezTo>
                    <a:pt x="6873" y="1552"/>
                    <a:pt x="5321" y="0"/>
                    <a:pt x="34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8010684" y="3184335"/>
              <a:ext cx="17621" cy="17654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253" y="1"/>
                  </a:moveTo>
                  <a:cubicBezTo>
                    <a:pt x="127" y="1"/>
                    <a:pt x="0" y="127"/>
                    <a:pt x="0" y="254"/>
                  </a:cubicBezTo>
                  <a:cubicBezTo>
                    <a:pt x="0" y="412"/>
                    <a:pt x="127" y="539"/>
                    <a:pt x="253" y="539"/>
                  </a:cubicBezTo>
                  <a:cubicBezTo>
                    <a:pt x="412" y="539"/>
                    <a:pt x="539" y="412"/>
                    <a:pt x="539" y="254"/>
                  </a:cubicBezTo>
                  <a:cubicBezTo>
                    <a:pt x="539" y="127"/>
                    <a:pt x="412" y="1"/>
                    <a:pt x="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7939218" y="3184335"/>
              <a:ext cx="17654" cy="17654"/>
            </a:xfrm>
            <a:custGeom>
              <a:avLst/>
              <a:gdLst/>
              <a:ahLst/>
              <a:cxnLst/>
              <a:rect l="l" t="t" r="r" b="b"/>
              <a:pathLst>
                <a:path w="540" h="540" extrusionOk="0">
                  <a:moveTo>
                    <a:pt x="286" y="1"/>
                  </a:moveTo>
                  <a:cubicBezTo>
                    <a:pt x="128" y="1"/>
                    <a:pt x="1" y="127"/>
                    <a:pt x="1" y="254"/>
                  </a:cubicBezTo>
                  <a:cubicBezTo>
                    <a:pt x="1" y="412"/>
                    <a:pt x="128" y="539"/>
                    <a:pt x="286" y="539"/>
                  </a:cubicBezTo>
                  <a:cubicBezTo>
                    <a:pt x="413" y="539"/>
                    <a:pt x="539" y="412"/>
                    <a:pt x="539" y="254"/>
                  </a:cubicBezTo>
                  <a:cubicBezTo>
                    <a:pt x="539" y="127"/>
                    <a:pt x="413" y="1"/>
                    <a:pt x="2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7868831" y="3184335"/>
              <a:ext cx="16608" cy="17654"/>
            </a:xfrm>
            <a:custGeom>
              <a:avLst/>
              <a:gdLst/>
              <a:ahLst/>
              <a:cxnLst/>
              <a:rect l="l" t="t" r="r" b="b"/>
              <a:pathLst>
                <a:path w="508" h="540" extrusionOk="0">
                  <a:moveTo>
                    <a:pt x="254" y="1"/>
                  </a:moveTo>
                  <a:cubicBezTo>
                    <a:pt x="95" y="1"/>
                    <a:pt x="0" y="127"/>
                    <a:pt x="0" y="254"/>
                  </a:cubicBezTo>
                  <a:cubicBezTo>
                    <a:pt x="0" y="412"/>
                    <a:pt x="95" y="539"/>
                    <a:pt x="254" y="539"/>
                  </a:cubicBezTo>
                  <a:cubicBezTo>
                    <a:pt x="380" y="539"/>
                    <a:pt x="507" y="412"/>
                    <a:pt x="507" y="254"/>
                  </a:cubicBezTo>
                  <a:cubicBezTo>
                    <a:pt x="507" y="127"/>
                    <a:pt x="380" y="1"/>
                    <a:pt x="2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799458" y="3165700"/>
              <a:ext cx="297175" cy="54923"/>
            </a:xfrm>
            <a:custGeom>
              <a:avLst/>
              <a:gdLst/>
              <a:ahLst/>
              <a:cxnLst/>
              <a:rect l="l" t="t" r="r" b="b"/>
              <a:pathLst>
                <a:path w="9090" h="1680" extrusionOk="0">
                  <a:moveTo>
                    <a:pt x="8266" y="412"/>
                  </a:moveTo>
                  <a:cubicBezTo>
                    <a:pt x="8488" y="412"/>
                    <a:pt x="8710" y="602"/>
                    <a:pt x="8710" y="824"/>
                  </a:cubicBezTo>
                  <a:cubicBezTo>
                    <a:pt x="8710" y="1077"/>
                    <a:pt x="8488" y="1267"/>
                    <a:pt x="8266" y="1267"/>
                  </a:cubicBezTo>
                  <a:lnTo>
                    <a:pt x="856" y="1267"/>
                  </a:lnTo>
                  <a:cubicBezTo>
                    <a:pt x="602" y="1267"/>
                    <a:pt x="412" y="1077"/>
                    <a:pt x="412" y="824"/>
                  </a:cubicBezTo>
                  <a:cubicBezTo>
                    <a:pt x="412" y="602"/>
                    <a:pt x="602" y="412"/>
                    <a:pt x="856" y="412"/>
                  </a:cubicBezTo>
                  <a:close/>
                  <a:moveTo>
                    <a:pt x="856" y="1"/>
                  </a:moveTo>
                  <a:cubicBezTo>
                    <a:pt x="381" y="1"/>
                    <a:pt x="1" y="381"/>
                    <a:pt x="1" y="824"/>
                  </a:cubicBezTo>
                  <a:cubicBezTo>
                    <a:pt x="1" y="1299"/>
                    <a:pt x="381" y="1679"/>
                    <a:pt x="856" y="1679"/>
                  </a:cubicBezTo>
                  <a:lnTo>
                    <a:pt x="8266" y="1679"/>
                  </a:lnTo>
                  <a:cubicBezTo>
                    <a:pt x="8710" y="1679"/>
                    <a:pt x="9090" y="1299"/>
                    <a:pt x="9090" y="824"/>
                  </a:cubicBezTo>
                  <a:cubicBezTo>
                    <a:pt x="9090" y="381"/>
                    <a:pt x="8710" y="1"/>
                    <a:pt x="82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799458" y="3186427"/>
              <a:ext cx="153262" cy="372727"/>
            </a:xfrm>
            <a:custGeom>
              <a:avLst/>
              <a:gdLst/>
              <a:ahLst/>
              <a:cxnLst/>
              <a:rect l="l" t="t" r="r" b="b"/>
              <a:pathLst>
                <a:path w="4688" h="11401" extrusionOk="0">
                  <a:moveTo>
                    <a:pt x="191" y="0"/>
                  </a:moveTo>
                  <a:cubicBezTo>
                    <a:pt x="96" y="0"/>
                    <a:pt x="1" y="95"/>
                    <a:pt x="1" y="190"/>
                  </a:cubicBezTo>
                  <a:lnTo>
                    <a:pt x="1" y="10102"/>
                  </a:lnTo>
                  <a:cubicBezTo>
                    <a:pt x="1" y="10831"/>
                    <a:pt x="571" y="11401"/>
                    <a:pt x="1267" y="11401"/>
                  </a:cubicBezTo>
                  <a:lnTo>
                    <a:pt x="4466" y="11401"/>
                  </a:lnTo>
                  <a:cubicBezTo>
                    <a:pt x="4593" y="11401"/>
                    <a:pt x="4688" y="11306"/>
                    <a:pt x="4688" y="11179"/>
                  </a:cubicBezTo>
                  <a:cubicBezTo>
                    <a:pt x="4688" y="11084"/>
                    <a:pt x="4593" y="10989"/>
                    <a:pt x="4466" y="10989"/>
                  </a:cubicBezTo>
                  <a:lnTo>
                    <a:pt x="1267" y="10989"/>
                  </a:lnTo>
                  <a:cubicBezTo>
                    <a:pt x="792" y="10989"/>
                    <a:pt x="412" y="10577"/>
                    <a:pt x="412" y="10102"/>
                  </a:cubicBezTo>
                  <a:lnTo>
                    <a:pt x="412" y="190"/>
                  </a:lnTo>
                  <a:cubicBezTo>
                    <a:pt x="412" y="95"/>
                    <a:pt x="317" y="0"/>
                    <a:pt x="1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831562" y="3255768"/>
              <a:ext cx="232967" cy="13502"/>
            </a:xfrm>
            <a:custGeom>
              <a:avLst/>
              <a:gdLst/>
              <a:ahLst/>
              <a:cxnLst/>
              <a:rect l="l" t="t" r="r" b="b"/>
              <a:pathLst>
                <a:path w="7126" h="413" extrusionOk="0">
                  <a:moveTo>
                    <a:pt x="222" y="1"/>
                  </a:moveTo>
                  <a:cubicBezTo>
                    <a:pt x="95" y="1"/>
                    <a:pt x="0" y="96"/>
                    <a:pt x="0" y="223"/>
                  </a:cubicBezTo>
                  <a:cubicBezTo>
                    <a:pt x="0" y="318"/>
                    <a:pt x="95" y="413"/>
                    <a:pt x="222" y="413"/>
                  </a:cubicBezTo>
                  <a:lnTo>
                    <a:pt x="6936" y="413"/>
                  </a:lnTo>
                  <a:cubicBezTo>
                    <a:pt x="7031" y="413"/>
                    <a:pt x="7126" y="318"/>
                    <a:pt x="7126" y="223"/>
                  </a:cubicBezTo>
                  <a:cubicBezTo>
                    <a:pt x="7126" y="96"/>
                    <a:pt x="7031" y="1"/>
                    <a:pt x="6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831562" y="3298236"/>
              <a:ext cx="194684" cy="13469"/>
            </a:xfrm>
            <a:custGeom>
              <a:avLst/>
              <a:gdLst/>
              <a:ahLst/>
              <a:cxnLst/>
              <a:rect l="l" t="t" r="r" b="b"/>
              <a:pathLst>
                <a:path w="5955" h="412" extrusionOk="0">
                  <a:moveTo>
                    <a:pt x="222" y="0"/>
                  </a:moveTo>
                  <a:cubicBezTo>
                    <a:pt x="95" y="0"/>
                    <a:pt x="0" y="95"/>
                    <a:pt x="0" y="222"/>
                  </a:cubicBezTo>
                  <a:cubicBezTo>
                    <a:pt x="0" y="349"/>
                    <a:pt x="95" y="412"/>
                    <a:pt x="222" y="412"/>
                  </a:cubicBezTo>
                  <a:lnTo>
                    <a:pt x="5732" y="412"/>
                  </a:lnTo>
                  <a:cubicBezTo>
                    <a:pt x="5859" y="412"/>
                    <a:pt x="5954" y="349"/>
                    <a:pt x="5954" y="222"/>
                  </a:cubicBezTo>
                  <a:cubicBezTo>
                    <a:pt x="5954" y="95"/>
                    <a:pt x="5859" y="0"/>
                    <a:pt x="57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7831562" y="3341717"/>
              <a:ext cx="123218" cy="13502"/>
            </a:xfrm>
            <a:custGeom>
              <a:avLst/>
              <a:gdLst/>
              <a:ahLst/>
              <a:cxnLst/>
              <a:rect l="l" t="t" r="r" b="b"/>
              <a:pathLst>
                <a:path w="3769" h="413" extrusionOk="0">
                  <a:moveTo>
                    <a:pt x="222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317"/>
                    <a:pt x="95" y="412"/>
                    <a:pt x="222" y="412"/>
                  </a:cubicBezTo>
                  <a:lnTo>
                    <a:pt x="3579" y="412"/>
                  </a:lnTo>
                  <a:cubicBezTo>
                    <a:pt x="3674" y="412"/>
                    <a:pt x="3769" y="317"/>
                    <a:pt x="3769" y="190"/>
                  </a:cubicBezTo>
                  <a:cubicBezTo>
                    <a:pt x="3769" y="95"/>
                    <a:pt x="3674" y="0"/>
                    <a:pt x="35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5" name="Google Shape;235;p2"/>
          <p:cNvGrpSpPr/>
          <p:nvPr/>
        </p:nvGrpSpPr>
        <p:grpSpPr>
          <a:xfrm>
            <a:off x="8234804" y="2680137"/>
            <a:ext cx="261981" cy="252215"/>
            <a:chOff x="8126171" y="2776618"/>
            <a:chExt cx="160487" cy="154504"/>
          </a:xfrm>
        </p:grpSpPr>
        <p:sp>
          <p:nvSpPr>
            <p:cNvPr id="236" name="Google Shape;236;p2"/>
            <p:cNvSpPr/>
            <p:nvPr/>
          </p:nvSpPr>
          <p:spPr>
            <a:xfrm>
              <a:off x="8144805" y="2791460"/>
              <a:ext cx="141853" cy="139662"/>
            </a:xfrm>
            <a:custGeom>
              <a:avLst/>
              <a:gdLst/>
              <a:ahLst/>
              <a:cxnLst/>
              <a:rect l="l" t="t" r="r" b="b"/>
              <a:pathLst>
                <a:path w="4339" h="4272" extrusionOk="0">
                  <a:moveTo>
                    <a:pt x="2136" y="0"/>
                  </a:moveTo>
                  <a:cubicBezTo>
                    <a:pt x="2025" y="0"/>
                    <a:pt x="1915" y="9"/>
                    <a:pt x="1805" y="28"/>
                  </a:cubicBezTo>
                  <a:cubicBezTo>
                    <a:pt x="1710" y="28"/>
                    <a:pt x="1615" y="154"/>
                    <a:pt x="1647" y="249"/>
                  </a:cubicBezTo>
                  <a:cubicBezTo>
                    <a:pt x="1679" y="376"/>
                    <a:pt x="1774" y="439"/>
                    <a:pt x="1869" y="439"/>
                  </a:cubicBezTo>
                  <a:cubicBezTo>
                    <a:pt x="1974" y="418"/>
                    <a:pt x="2079" y="408"/>
                    <a:pt x="2183" y="408"/>
                  </a:cubicBezTo>
                  <a:cubicBezTo>
                    <a:pt x="2548" y="408"/>
                    <a:pt x="2896" y="534"/>
                    <a:pt x="3167" y="756"/>
                  </a:cubicBezTo>
                  <a:cubicBezTo>
                    <a:pt x="3547" y="1041"/>
                    <a:pt x="3800" y="1421"/>
                    <a:pt x="3864" y="1896"/>
                  </a:cubicBezTo>
                  <a:cubicBezTo>
                    <a:pt x="3927" y="2339"/>
                    <a:pt x="3800" y="2814"/>
                    <a:pt x="3515" y="3163"/>
                  </a:cubicBezTo>
                  <a:cubicBezTo>
                    <a:pt x="3177" y="3615"/>
                    <a:pt x="2659" y="3854"/>
                    <a:pt x="2135" y="3854"/>
                  </a:cubicBezTo>
                  <a:cubicBezTo>
                    <a:pt x="1777" y="3854"/>
                    <a:pt x="1417" y="3742"/>
                    <a:pt x="1109" y="3511"/>
                  </a:cubicBezTo>
                  <a:cubicBezTo>
                    <a:pt x="728" y="3226"/>
                    <a:pt x="475" y="2814"/>
                    <a:pt x="412" y="2339"/>
                  </a:cubicBezTo>
                  <a:cubicBezTo>
                    <a:pt x="412" y="2257"/>
                    <a:pt x="341" y="2175"/>
                    <a:pt x="239" y="2175"/>
                  </a:cubicBezTo>
                  <a:cubicBezTo>
                    <a:pt x="223" y="2175"/>
                    <a:pt x="207" y="2177"/>
                    <a:pt x="190" y="2181"/>
                  </a:cubicBezTo>
                  <a:cubicBezTo>
                    <a:pt x="63" y="2181"/>
                    <a:pt x="0" y="2276"/>
                    <a:pt x="0" y="2403"/>
                  </a:cubicBezTo>
                  <a:cubicBezTo>
                    <a:pt x="95" y="2973"/>
                    <a:pt x="380" y="3479"/>
                    <a:pt x="855" y="3828"/>
                  </a:cubicBezTo>
                  <a:cubicBezTo>
                    <a:pt x="1235" y="4144"/>
                    <a:pt x="1679" y="4271"/>
                    <a:pt x="2122" y="4271"/>
                  </a:cubicBezTo>
                  <a:cubicBezTo>
                    <a:pt x="2787" y="4271"/>
                    <a:pt x="3420" y="3986"/>
                    <a:pt x="3832" y="3416"/>
                  </a:cubicBezTo>
                  <a:cubicBezTo>
                    <a:pt x="4180" y="2973"/>
                    <a:pt x="4339" y="2403"/>
                    <a:pt x="4244" y="1833"/>
                  </a:cubicBezTo>
                  <a:cubicBezTo>
                    <a:pt x="4180" y="1263"/>
                    <a:pt x="3895" y="788"/>
                    <a:pt x="3420" y="439"/>
                  </a:cubicBezTo>
                  <a:cubicBezTo>
                    <a:pt x="3062" y="158"/>
                    <a:pt x="2601" y="0"/>
                    <a:pt x="21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8126171" y="2776618"/>
              <a:ext cx="90101" cy="95495"/>
            </a:xfrm>
            <a:custGeom>
              <a:avLst/>
              <a:gdLst/>
              <a:ahLst/>
              <a:cxnLst/>
              <a:rect l="l" t="t" r="r" b="b"/>
              <a:pathLst>
                <a:path w="2756" h="2921" extrusionOk="0">
                  <a:moveTo>
                    <a:pt x="2027" y="450"/>
                  </a:moveTo>
                  <a:lnTo>
                    <a:pt x="2312" y="2287"/>
                  </a:lnTo>
                  <a:lnTo>
                    <a:pt x="443" y="2508"/>
                  </a:lnTo>
                  <a:cubicBezTo>
                    <a:pt x="443" y="2033"/>
                    <a:pt x="602" y="1590"/>
                    <a:pt x="887" y="1210"/>
                  </a:cubicBezTo>
                  <a:cubicBezTo>
                    <a:pt x="1172" y="830"/>
                    <a:pt x="1552" y="545"/>
                    <a:pt x="2027" y="450"/>
                  </a:cubicBezTo>
                  <a:close/>
                  <a:moveTo>
                    <a:pt x="2193" y="0"/>
                  </a:moveTo>
                  <a:cubicBezTo>
                    <a:pt x="2180" y="0"/>
                    <a:pt x="2166" y="2"/>
                    <a:pt x="2154" y="6"/>
                  </a:cubicBezTo>
                  <a:cubicBezTo>
                    <a:pt x="1520" y="101"/>
                    <a:pt x="950" y="450"/>
                    <a:pt x="538" y="957"/>
                  </a:cubicBezTo>
                  <a:cubicBezTo>
                    <a:pt x="158" y="1463"/>
                    <a:pt x="0" y="2097"/>
                    <a:pt x="63" y="2762"/>
                  </a:cubicBezTo>
                  <a:cubicBezTo>
                    <a:pt x="95" y="2857"/>
                    <a:pt x="158" y="2920"/>
                    <a:pt x="285" y="2920"/>
                  </a:cubicBezTo>
                  <a:lnTo>
                    <a:pt x="2565" y="2667"/>
                  </a:lnTo>
                  <a:cubicBezTo>
                    <a:pt x="2629" y="2667"/>
                    <a:pt x="2692" y="2635"/>
                    <a:pt x="2724" y="2603"/>
                  </a:cubicBezTo>
                  <a:cubicBezTo>
                    <a:pt x="2755" y="2540"/>
                    <a:pt x="2755" y="2477"/>
                    <a:pt x="2755" y="2445"/>
                  </a:cubicBezTo>
                  <a:lnTo>
                    <a:pt x="2375" y="165"/>
                  </a:lnTo>
                  <a:cubicBezTo>
                    <a:pt x="2375" y="83"/>
                    <a:pt x="2280" y="0"/>
                    <a:pt x="21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8" name="Google Shape;238;p2"/>
          <p:cNvGrpSpPr/>
          <p:nvPr/>
        </p:nvGrpSpPr>
        <p:grpSpPr>
          <a:xfrm>
            <a:off x="8209557" y="3831527"/>
            <a:ext cx="305943" cy="213341"/>
            <a:chOff x="7826438" y="4154639"/>
            <a:chExt cx="305943" cy="213341"/>
          </a:xfrm>
        </p:grpSpPr>
        <p:sp>
          <p:nvSpPr>
            <p:cNvPr id="239" name="Google Shape;239;p2"/>
            <p:cNvSpPr/>
            <p:nvPr/>
          </p:nvSpPr>
          <p:spPr>
            <a:xfrm>
              <a:off x="7826438" y="4252869"/>
              <a:ext cx="66018" cy="115111"/>
            </a:xfrm>
            <a:custGeom>
              <a:avLst/>
              <a:gdLst/>
              <a:ahLst/>
              <a:cxnLst/>
              <a:rect l="l" t="t" r="r" b="b"/>
              <a:pathLst>
                <a:path w="1490" h="2598" extrusionOk="0">
                  <a:moveTo>
                    <a:pt x="1046" y="349"/>
                  </a:moveTo>
                  <a:lnTo>
                    <a:pt x="1046" y="2249"/>
                  </a:lnTo>
                  <a:lnTo>
                    <a:pt x="412" y="2249"/>
                  </a:lnTo>
                  <a:lnTo>
                    <a:pt x="412" y="349"/>
                  </a:lnTo>
                  <a:close/>
                  <a:moveTo>
                    <a:pt x="286" y="0"/>
                  </a:moveTo>
                  <a:cubicBezTo>
                    <a:pt x="127" y="0"/>
                    <a:pt x="1" y="127"/>
                    <a:pt x="1" y="254"/>
                  </a:cubicBezTo>
                  <a:lnTo>
                    <a:pt x="1" y="2344"/>
                  </a:lnTo>
                  <a:cubicBezTo>
                    <a:pt x="1" y="2470"/>
                    <a:pt x="127" y="2597"/>
                    <a:pt x="286" y="2597"/>
                  </a:cubicBezTo>
                  <a:lnTo>
                    <a:pt x="1172" y="2597"/>
                  </a:lnTo>
                  <a:cubicBezTo>
                    <a:pt x="1331" y="2597"/>
                    <a:pt x="1489" y="2470"/>
                    <a:pt x="1489" y="2344"/>
                  </a:cubicBezTo>
                  <a:lnTo>
                    <a:pt x="1489" y="254"/>
                  </a:lnTo>
                  <a:cubicBezTo>
                    <a:pt x="1489" y="127"/>
                    <a:pt x="1331" y="0"/>
                    <a:pt x="117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7906413" y="4220569"/>
              <a:ext cx="66018" cy="147411"/>
            </a:xfrm>
            <a:custGeom>
              <a:avLst/>
              <a:gdLst/>
              <a:ahLst/>
              <a:cxnLst/>
              <a:rect l="l" t="t" r="r" b="b"/>
              <a:pathLst>
                <a:path w="1490" h="3327" extrusionOk="0">
                  <a:moveTo>
                    <a:pt x="1046" y="349"/>
                  </a:moveTo>
                  <a:lnTo>
                    <a:pt x="1046" y="2978"/>
                  </a:lnTo>
                  <a:lnTo>
                    <a:pt x="413" y="297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7" y="1"/>
                    <a:pt x="1" y="96"/>
                    <a:pt x="1" y="254"/>
                  </a:cubicBezTo>
                  <a:lnTo>
                    <a:pt x="1" y="3073"/>
                  </a:lnTo>
                  <a:cubicBezTo>
                    <a:pt x="1" y="3199"/>
                    <a:pt x="127" y="3326"/>
                    <a:pt x="286" y="3326"/>
                  </a:cubicBezTo>
                  <a:lnTo>
                    <a:pt x="1173" y="3326"/>
                  </a:lnTo>
                  <a:cubicBezTo>
                    <a:pt x="1331" y="3326"/>
                    <a:pt x="1489" y="3199"/>
                    <a:pt x="1489" y="3073"/>
                  </a:cubicBezTo>
                  <a:lnTo>
                    <a:pt x="1489" y="254"/>
                  </a:lnTo>
                  <a:cubicBezTo>
                    <a:pt x="1489" y="96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7986388" y="4186895"/>
              <a:ext cx="66018" cy="181085"/>
            </a:xfrm>
            <a:custGeom>
              <a:avLst/>
              <a:gdLst/>
              <a:ahLst/>
              <a:cxnLst/>
              <a:rect l="l" t="t" r="r" b="b"/>
              <a:pathLst>
                <a:path w="1490" h="4087" extrusionOk="0">
                  <a:moveTo>
                    <a:pt x="1046" y="349"/>
                  </a:moveTo>
                  <a:lnTo>
                    <a:pt x="1046" y="3738"/>
                  </a:lnTo>
                  <a:lnTo>
                    <a:pt x="413" y="3738"/>
                  </a:lnTo>
                  <a:lnTo>
                    <a:pt x="413" y="349"/>
                  </a:lnTo>
                  <a:close/>
                  <a:moveTo>
                    <a:pt x="286" y="1"/>
                  </a:moveTo>
                  <a:cubicBezTo>
                    <a:pt x="128" y="1"/>
                    <a:pt x="1" y="128"/>
                    <a:pt x="1" y="254"/>
                  </a:cubicBezTo>
                  <a:lnTo>
                    <a:pt x="1" y="3833"/>
                  </a:lnTo>
                  <a:cubicBezTo>
                    <a:pt x="1" y="3959"/>
                    <a:pt x="128" y="4086"/>
                    <a:pt x="286" y="4086"/>
                  </a:cubicBezTo>
                  <a:lnTo>
                    <a:pt x="1173" y="4086"/>
                  </a:lnTo>
                  <a:cubicBezTo>
                    <a:pt x="1331" y="4086"/>
                    <a:pt x="1489" y="3959"/>
                    <a:pt x="1489" y="3833"/>
                  </a:cubicBezTo>
                  <a:lnTo>
                    <a:pt x="1489" y="254"/>
                  </a:lnTo>
                  <a:cubicBezTo>
                    <a:pt x="1489" y="128"/>
                    <a:pt x="1331" y="1"/>
                    <a:pt x="1173" y="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8066407" y="4154639"/>
              <a:ext cx="65974" cy="213341"/>
            </a:xfrm>
            <a:custGeom>
              <a:avLst/>
              <a:gdLst/>
              <a:ahLst/>
              <a:cxnLst/>
              <a:rect l="l" t="t" r="r" b="b"/>
              <a:pathLst>
                <a:path w="1489" h="4815" extrusionOk="0">
                  <a:moveTo>
                    <a:pt x="1045" y="349"/>
                  </a:moveTo>
                  <a:lnTo>
                    <a:pt x="1045" y="4466"/>
                  </a:lnTo>
                  <a:lnTo>
                    <a:pt x="412" y="4466"/>
                  </a:lnTo>
                  <a:lnTo>
                    <a:pt x="412" y="349"/>
                  </a:lnTo>
                  <a:close/>
                  <a:moveTo>
                    <a:pt x="285" y="0"/>
                  </a:moveTo>
                  <a:cubicBezTo>
                    <a:pt x="127" y="0"/>
                    <a:pt x="0" y="95"/>
                    <a:pt x="0" y="254"/>
                  </a:cubicBezTo>
                  <a:lnTo>
                    <a:pt x="0" y="4561"/>
                  </a:lnTo>
                  <a:cubicBezTo>
                    <a:pt x="0" y="4687"/>
                    <a:pt x="127" y="4814"/>
                    <a:pt x="285" y="4814"/>
                  </a:cubicBezTo>
                  <a:lnTo>
                    <a:pt x="1172" y="4814"/>
                  </a:lnTo>
                  <a:cubicBezTo>
                    <a:pt x="1330" y="4814"/>
                    <a:pt x="1489" y="4687"/>
                    <a:pt x="1489" y="4561"/>
                  </a:cubicBezTo>
                  <a:lnTo>
                    <a:pt x="1489" y="254"/>
                  </a:lnTo>
                  <a:cubicBezTo>
                    <a:pt x="1489" y="95"/>
                    <a:pt x="1330" y="0"/>
                    <a:pt x="1172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med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7" name="Google Shape;247;p3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248" name="Google Shape;248;p3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249" name="Google Shape;249;p3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51" name="Google Shape;251;p3"/>
            <p:cNvSpPr txBox="1"/>
            <p:nvPr/>
          </p:nvSpPr>
          <p:spPr>
            <a:xfrm>
              <a:off x="5203411" y="1312133"/>
              <a:ext cx="2833958" cy="715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 dirty="0">
                  <a:solidFill>
                    <a:srgbClr val="000000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What’s 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" sz="2800" b="0" i="0" u="none" strike="noStrike" cap="none" dirty="0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MAGNETIC TAPE</a:t>
              </a:r>
              <a:endParaRPr sz="2800" b="0" i="0" u="none" strike="noStrike" cap="none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pic>
        <p:nvPicPr>
          <p:cNvPr id="252" name="Google Shape;25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900" y="1385275"/>
            <a:ext cx="2868500" cy="335182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"/>
          <p:cNvSpPr txBox="1"/>
          <p:nvPr/>
        </p:nvSpPr>
        <p:spPr>
          <a:xfrm>
            <a:off x="3452500" y="1625053"/>
            <a:ext cx="5774100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1" dirty="0"/>
              <a:t>Consists of a thin ribbon of plastic, one side of which is coated with a material that can be magnetized to record a binary data.</a:t>
            </a:r>
            <a:endParaRPr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1" dirty="0"/>
              <a:t>Data can be recover later by computer system.</a:t>
            </a:r>
            <a:endParaRPr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endParaRPr lang="en"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1" dirty="0"/>
              <a:t>Usually cartridge type.</a:t>
            </a:r>
            <a:endParaRPr b="1"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/>
          </a:p>
          <a:p>
            <a:pPr marL="114300" lvl="0" algn="l" rtl="0">
              <a:spcBef>
                <a:spcPts val="0"/>
              </a:spcBef>
              <a:spcAft>
                <a:spcPts val="0"/>
              </a:spcAft>
              <a:buSzPts val="1800"/>
            </a:pPr>
            <a:r>
              <a:rPr lang="en" b="1" dirty="0"/>
              <a:t>Serves as a primary means of:</a:t>
            </a:r>
            <a:endParaRPr b="1"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dirty="0"/>
              <a:t>Backup.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dirty="0"/>
              <a:t>A method of transferring data between system.</a:t>
            </a:r>
            <a:endParaRPr dirty="0"/>
          </a:p>
          <a:p>
            <a:pPr marL="914400" lvl="1" indent="-336550" algn="l" rtl="0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dirty="0"/>
              <a:t>A cost effective way to store data that does not have to be accessed immediately.</a:t>
            </a:r>
            <a:endParaRPr dirty="0"/>
          </a:p>
        </p:txBody>
      </p:sp>
    </p:spTree>
  </p:cSld>
  <p:clrMapOvr>
    <a:masterClrMapping/>
  </p:clrMapOvr>
  <p:transition spd="med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gb9b7b21d24_5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50" y="1362450"/>
            <a:ext cx="4915426" cy="3479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b9b7b21d24_5_22"/>
          <p:cNvSpPr txBox="1"/>
          <p:nvPr/>
        </p:nvSpPr>
        <p:spPr>
          <a:xfrm>
            <a:off x="5344240" y="1758463"/>
            <a:ext cx="3460857" cy="21768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just">
              <a:buSzPts val="1200"/>
              <a:buNone/>
              <a:defRPr sz="1200">
                <a:latin typeface="Fira Sans"/>
                <a:ea typeface="Fira Sans"/>
                <a:cs typeface="Fira Sans"/>
              </a:defRPr>
            </a:lvl1pPr>
          </a:lstStyle>
          <a:p>
            <a:pPr algn="l"/>
            <a:r>
              <a:rPr lang="en" dirty="0"/>
              <a:t>The first magnetophone for magnetic recording was invented by Fritz Pfleumer.</a:t>
            </a:r>
            <a:br>
              <a:rPr lang="en" dirty="0"/>
            </a:br>
            <a:endParaRPr dirty="0"/>
          </a:p>
          <a:p>
            <a:pPr algn="l"/>
            <a:r>
              <a:rPr lang="en" dirty="0"/>
              <a:t>With the Germans being at the frontlines in tactical activities and military upgrade for an impending World War II.</a:t>
            </a:r>
            <a:br>
              <a:rPr lang="en" dirty="0"/>
            </a:br>
            <a:br>
              <a:rPr lang="en" dirty="0"/>
            </a:br>
            <a:r>
              <a:rPr lang="en" dirty="0"/>
              <a:t>The magnetic recording was invented in 1928.</a:t>
            </a:r>
            <a:br>
              <a:rPr lang="en" dirty="0"/>
            </a:br>
            <a:endParaRPr dirty="0"/>
          </a:p>
          <a:p>
            <a:pPr algn="l"/>
            <a:r>
              <a:rPr lang="en" dirty="0"/>
              <a:t>Further progressed the idea from 1945 until recording reached the entertainment industry.</a:t>
            </a:r>
            <a:endParaRPr dirty="0"/>
          </a:p>
        </p:txBody>
      </p:sp>
      <p:grpSp>
        <p:nvGrpSpPr>
          <p:cNvPr id="11" name="Google Shape;248;p3">
            <a:extLst>
              <a:ext uri="{FF2B5EF4-FFF2-40B4-BE49-F238E27FC236}">
                <a16:creationId xmlns:a16="http://schemas.microsoft.com/office/drawing/2014/main" id="{496FDA45-DD29-434D-B0AA-33D0B7513F30}"/>
              </a:ext>
            </a:extLst>
          </p:cNvPr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sp>
          <p:nvSpPr>
            <p:cNvPr id="13" name="Google Shape;249;p3">
              <a:extLst>
                <a:ext uri="{FF2B5EF4-FFF2-40B4-BE49-F238E27FC236}">
                  <a16:creationId xmlns:a16="http://schemas.microsoft.com/office/drawing/2014/main" id="{A2D4528E-DA8C-47C3-B448-F4522193E4DA}"/>
                </a:ext>
              </a:extLst>
            </p:cNvPr>
            <p:cNvSpPr/>
            <p:nvPr/>
          </p:nvSpPr>
          <p:spPr>
            <a:xfrm>
              <a:off x="4960808" y="1183084"/>
              <a:ext cx="3485812" cy="942330"/>
            </a:xfrm>
            <a:custGeom>
              <a:avLst/>
              <a:gdLst/>
              <a:ahLst/>
              <a:cxnLst/>
              <a:rect l="l" t="t" r="r" b="b"/>
              <a:pathLst>
                <a:path w="107264" h="28997" extrusionOk="0">
                  <a:moveTo>
                    <a:pt x="52586" y="0"/>
                  </a:moveTo>
                  <a:cubicBezTo>
                    <a:pt x="28872" y="0"/>
                    <a:pt x="4993" y="641"/>
                    <a:pt x="3326" y="2308"/>
                  </a:cubicBezTo>
                  <a:cubicBezTo>
                    <a:pt x="0" y="5634"/>
                    <a:pt x="5131" y="27358"/>
                    <a:pt x="6936" y="27929"/>
                  </a:cubicBezTo>
                  <a:cubicBezTo>
                    <a:pt x="9499" y="28710"/>
                    <a:pt x="23652" y="28997"/>
                    <a:pt x="40420" y="28997"/>
                  </a:cubicBezTo>
                  <a:cubicBezTo>
                    <a:pt x="67160" y="28997"/>
                    <a:pt x="100552" y="28266"/>
                    <a:pt x="104192" y="27643"/>
                  </a:cubicBezTo>
                  <a:cubicBezTo>
                    <a:pt x="107263" y="27137"/>
                    <a:pt x="103400" y="3322"/>
                    <a:pt x="100835" y="1517"/>
                  </a:cubicBezTo>
                  <a:cubicBezTo>
                    <a:pt x="99556" y="633"/>
                    <a:pt x="76152" y="0"/>
                    <a:pt x="52586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250;p3">
              <a:extLst>
                <a:ext uri="{FF2B5EF4-FFF2-40B4-BE49-F238E27FC236}">
                  <a16:creationId xmlns:a16="http://schemas.microsoft.com/office/drawing/2014/main" id="{3438063E-1374-4CB4-8414-61D75EDCF7B5}"/>
                </a:ext>
              </a:extLst>
            </p:cNvPr>
            <p:cNvSpPr/>
            <p:nvPr/>
          </p:nvSpPr>
          <p:spPr>
            <a:xfrm>
              <a:off x="7808499" y="1210740"/>
              <a:ext cx="637081" cy="895404"/>
            </a:xfrm>
            <a:custGeom>
              <a:avLst/>
              <a:gdLst/>
              <a:ahLst/>
              <a:cxnLst/>
              <a:rect l="l" t="t" r="r" b="b"/>
              <a:pathLst>
                <a:path w="19604" h="27553" extrusionOk="0">
                  <a:moveTo>
                    <a:pt x="8393" y="1"/>
                  </a:moveTo>
                  <a:cubicBezTo>
                    <a:pt x="6683" y="6113"/>
                    <a:pt x="4371" y="22137"/>
                    <a:pt x="1" y="27553"/>
                  </a:cubicBezTo>
                  <a:cubicBezTo>
                    <a:pt x="8551" y="27299"/>
                    <a:pt x="14948" y="27014"/>
                    <a:pt x="16564" y="26729"/>
                  </a:cubicBezTo>
                  <a:cubicBezTo>
                    <a:pt x="19604" y="26222"/>
                    <a:pt x="15772" y="2471"/>
                    <a:pt x="13238" y="697"/>
                  </a:cubicBezTo>
                  <a:cubicBezTo>
                    <a:pt x="12890" y="444"/>
                    <a:pt x="11148" y="222"/>
                    <a:pt x="839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" name="Google Shape;251;p3">
            <a:extLst>
              <a:ext uri="{FF2B5EF4-FFF2-40B4-BE49-F238E27FC236}">
                <a16:creationId xmlns:a16="http://schemas.microsoft.com/office/drawing/2014/main" id="{98B3EF00-FC4D-4198-A777-24597ACC0BD2}"/>
              </a:ext>
            </a:extLst>
          </p:cNvPr>
          <p:cNvSpPr txBox="1"/>
          <p:nvPr/>
        </p:nvSpPr>
        <p:spPr>
          <a:xfrm>
            <a:off x="486172" y="342325"/>
            <a:ext cx="2833958" cy="7157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800" b="0" i="0" u="none" strike="noStrike" cap="none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The </a:t>
            </a:r>
            <a:r>
              <a:rPr lang="en" b="0" i="0" u="none" strike="noStrike" cap="none" dirty="0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 </a:t>
            </a:r>
            <a:endParaRPr sz="11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000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ORIGIN &amp; EVOLUTION</a:t>
            </a:r>
            <a:endParaRPr sz="2000" b="0" i="0" u="none" strike="noStrike" cap="none" dirty="0">
              <a:solidFill>
                <a:srgbClr val="F2A365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</p:spTree>
  </p:cSld>
  <p:clrMapOvr>
    <a:masterClrMapping/>
  </p:clrMapOvr>
  <p:transition spd="med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4"/>
          <p:cNvGrpSpPr/>
          <p:nvPr/>
        </p:nvGrpSpPr>
        <p:grpSpPr>
          <a:xfrm>
            <a:off x="9715504" y="916482"/>
            <a:ext cx="8230888" cy="3858239"/>
            <a:chOff x="595975" y="1532525"/>
            <a:chExt cx="6409850" cy="3004625"/>
          </a:xfrm>
        </p:grpSpPr>
        <p:sp>
          <p:nvSpPr>
            <p:cNvPr id="270" name="Google Shape;270;p4"/>
            <p:cNvSpPr/>
            <p:nvPr/>
          </p:nvSpPr>
          <p:spPr>
            <a:xfrm>
              <a:off x="3743875" y="2501600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29"/>
                  </a:cubicBezTo>
                  <a:cubicBezTo>
                    <a:pt x="25811" y="5384"/>
                    <a:pt x="22866" y="3326"/>
                    <a:pt x="19445" y="3326"/>
                  </a:cubicBezTo>
                  <a:cubicBezTo>
                    <a:pt x="16089" y="3326"/>
                    <a:pt x="13207" y="5289"/>
                    <a:pt x="11877" y="8139"/>
                  </a:cubicBezTo>
                  <a:cubicBezTo>
                    <a:pt x="10666" y="10420"/>
                    <a:pt x="8789" y="11316"/>
                    <a:pt x="7111" y="11316"/>
                  </a:cubicBezTo>
                  <a:cubicBezTo>
                    <a:pt x="6507" y="11316"/>
                    <a:pt x="5928" y="11199"/>
                    <a:pt x="5416" y="10989"/>
                  </a:cubicBezTo>
                  <a:cubicBezTo>
                    <a:pt x="5353" y="10958"/>
                    <a:pt x="5289" y="10926"/>
                    <a:pt x="5226" y="10894"/>
                  </a:cubicBezTo>
                  <a:cubicBezTo>
                    <a:pt x="5163" y="10894"/>
                    <a:pt x="5099" y="10863"/>
                    <a:pt x="5068" y="10831"/>
                  </a:cubicBezTo>
                  <a:cubicBezTo>
                    <a:pt x="5004" y="10799"/>
                    <a:pt x="4909" y="10768"/>
                    <a:pt x="4846" y="10704"/>
                  </a:cubicBezTo>
                  <a:cubicBezTo>
                    <a:pt x="4339" y="10388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21"/>
                    <a:pt x="1046" y="13966"/>
                    <a:pt x="2344" y="13966"/>
                  </a:cubicBezTo>
                  <a:cubicBezTo>
                    <a:pt x="2914" y="13966"/>
                    <a:pt x="3421" y="13776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83"/>
                  </a:cubicBezTo>
                  <a:cubicBezTo>
                    <a:pt x="5289" y="12351"/>
                    <a:pt x="5353" y="12320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25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25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059775" y="2621950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6809" y="0"/>
                  </a:moveTo>
                  <a:cubicBezTo>
                    <a:pt x="3041" y="0"/>
                    <a:pt x="1" y="3040"/>
                    <a:pt x="1" y="6809"/>
                  </a:cubicBezTo>
                  <a:cubicBezTo>
                    <a:pt x="1" y="10577"/>
                    <a:pt x="3041" y="13649"/>
                    <a:pt x="6809" y="13649"/>
                  </a:cubicBezTo>
                  <a:cubicBezTo>
                    <a:pt x="10578" y="13649"/>
                    <a:pt x="13618" y="10577"/>
                    <a:pt x="13618" y="6809"/>
                  </a:cubicBezTo>
                  <a:cubicBezTo>
                    <a:pt x="13618" y="3040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3771600" y="27620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4"/>
                  </a:moveTo>
                  <a:cubicBezTo>
                    <a:pt x="2439" y="1901"/>
                    <a:pt x="1900" y="2439"/>
                    <a:pt x="1235" y="2439"/>
                  </a:cubicBezTo>
                  <a:cubicBezTo>
                    <a:pt x="538" y="2439"/>
                    <a:pt x="0" y="1901"/>
                    <a:pt x="0" y="1204"/>
                  </a:cubicBezTo>
                  <a:cubicBezTo>
                    <a:pt x="0" y="539"/>
                    <a:pt x="538" y="0"/>
                    <a:pt x="1235" y="0"/>
                  </a:cubicBezTo>
                  <a:cubicBezTo>
                    <a:pt x="1900" y="0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631400" y="2534050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1"/>
                  </a:moveTo>
                  <a:cubicBezTo>
                    <a:pt x="982" y="1"/>
                    <a:pt x="1" y="951"/>
                    <a:pt x="1" y="2154"/>
                  </a:cubicBezTo>
                  <a:lnTo>
                    <a:pt x="1" y="18527"/>
                  </a:lnTo>
                  <a:cubicBezTo>
                    <a:pt x="1" y="19730"/>
                    <a:pt x="982" y="20681"/>
                    <a:pt x="2154" y="20681"/>
                  </a:cubicBezTo>
                  <a:lnTo>
                    <a:pt x="91524" y="20681"/>
                  </a:lnTo>
                  <a:cubicBezTo>
                    <a:pt x="92728" y="20681"/>
                    <a:pt x="93678" y="19730"/>
                    <a:pt x="93678" y="18527"/>
                  </a:cubicBezTo>
                  <a:lnTo>
                    <a:pt x="93678" y="2154"/>
                  </a:lnTo>
                  <a:cubicBezTo>
                    <a:pt x="93678" y="951"/>
                    <a:pt x="92728" y="1"/>
                    <a:pt x="915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595975" y="2017050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21"/>
                    <a:pt x="0" y="3421"/>
                  </a:cubicBezTo>
                  <a:lnTo>
                    <a:pt x="0" y="19826"/>
                  </a:lnTo>
                  <a:cubicBezTo>
                    <a:pt x="0" y="21726"/>
                    <a:pt x="1521" y="23278"/>
                    <a:pt x="3421" y="23278"/>
                  </a:cubicBezTo>
                  <a:lnTo>
                    <a:pt x="92822" y="23278"/>
                  </a:lnTo>
                  <a:cubicBezTo>
                    <a:pt x="94723" y="23278"/>
                    <a:pt x="96274" y="21726"/>
                    <a:pt x="96274" y="19826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9"/>
                  </a:cubicBezTo>
                  <a:lnTo>
                    <a:pt x="103400" y="14917"/>
                  </a:ln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9"/>
                  </a:cubicBezTo>
                  <a:cubicBezTo>
                    <a:pt x="119811" y="12858"/>
                    <a:pt x="121689" y="11962"/>
                    <a:pt x="123366" y="11962"/>
                  </a:cubicBezTo>
                  <a:cubicBezTo>
                    <a:pt x="123971" y="11962"/>
                    <a:pt x="124550" y="12079"/>
                    <a:pt x="125062" y="12289"/>
                  </a:cubicBezTo>
                  <a:cubicBezTo>
                    <a:pt x="125125" y="12289"/>
                    <a:pt x="125188" y="12320"/>
                    <a:pt x="125252" y="12352"/>
                  </a:cubicBezTo>
                  <a:cubicBezTo>
                    <a:pt x="125315" y="12384"/>
                    <a:pt x="125378" y="12415"/>
                    <a:pt x="125410" y="12447"/>
                  </a:cubicBezTo>
                  <a:cubicBezTo>
                    <a:pt x="125505" y="12479"/>
                    <a:pt x="125568" y="12510"/>
                    <a:pt x="125632" y="12542"/>
                  </a:cubicBezTo>
                  <a:cubicBezTo>
                    <a:pt x="125632" y="12542"/>
                    <a:pt x="125632" y="12542"/>
                    <a:pt x="125632" y="12574"/>
                  </a:cubicBezTo>
                  <a:cubicBezTo>
                    <a:pt x="126138" y="12890"/>
                    <a:pt x="126392" y="13239"/>
                    <a:pt x="126645" y="13429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25"/>
                    <a:pt x="129432" y="9280"/>
                    <a:pt x="128165" y="9280"/>
                  </a:cubicBezTo>
                  <a:cubicBezTo>
                    <a:pt x="127563" y="9280"/>
                    <a:pt x="127057" y="9502"/>
                    <a:pt x="126645" y="9850"/>
                  </a:cubicBezTo>
                  <a:cubicBezTo>
                    <a:pt x="126392" y="10008"/>
                    <a:pt x="126138" y="10388"/>
                    <a:pt x="125632" y="10705"/>
                  </a:cubicBezTo>
                  <a:cubicBezTo>
                    <a:pt x="125568" y="10737"/>
                    <a:pt x="125505" y="10768"/>
                    <a:pt x="125410" y="10832"/>
                  </a:cubicBezTo>
                  <a:cubicBezTo>
                    <a:pt x="125378" y="10863"/>
                    <a:pt x="125315" y="10863"/>
                    <a:pt x="125283" y="10895"/>
                  </a:cubicBezTo>
                  <a:cubicBezTo>
                    <a:pt x="125188" y="10927"/>
                    <a:pt x="125157" y="10958"/>
                    <a:pt x="125062" y="10990"/>
                  </a:cubicBezTo>
                  <a:cubicBezTo>
                    <a:pt x="124554" y="11190"/>
                    <a:pt x="123980" y="11302"/>
                    <a:pt x="123381" y="11302"/>
                  </a:cubicBezTo>
                  <a:cubicBezTo>
                    <a:pt x="121700" y="11302"/>
                    <a:pt x="119815" y="10419"/>
                    <a:pt x="118601" y="8108"/>
                  </a:cubicBezTo>
                  <a:lnTo>
                    <a:pt x="118601" y="8140"/>
                  </a:lnTo>
                  <a:cubicBezTo>
                    <a:pt x="117271" y="5290"/>
                    <a:pt x="114389" y="3295"/>
                    <a:pt x="111032" y="3295"/>
                  </a:cubicBezTo>
                  <a:cubicBezTo>
                    <a:pt x="107612" y="3295"/>
                    <a:pt x="104667" y="5385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7"/>
                    <a:pt x="96274" y="7887"/>
                  </a:cubicBezTo>
                  <a:lnTo>
                    <a:pt x="96274" y="3421"/>
                  </a:lnTo>
                  <a:cubicBezTo>
                    <a:pt x="96274" y="1521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3178575" y="2137375"/>
              <a:ext cx="386400" cy="341300"/>
            </a:xfrm>
            <a:custGeom>
              <a:avLst/>
              <a:gdLst/>
              <a:ahLst/>
              <a:cxnLst/>
              <a:rect l="l" t="t" r="r" b="b"/>
              <a:pathLst>
                <a:path w="15456" h="13652" extrusionOk="0">
                  <a:moveTo>
                    <a:pt x="7736" y="1"/>
                  </a:moveTo>
                  <a:cubicBezTo>
                    <a:pt x="6877" y="1"/>
                    <a:pt x="6005" y="164"/>
                    <a:pt x="5163" y="508"/>
                  </a:cubicBezTo>
                  <a:cubicBezTo>
                    <a:pt x="1679" y="1933"/>
                    <a:pt x="1" y="5924"/>
                    <a:pt x="1426" y="9407"/>
                  </a:cubicBezTo>
                  <a:cubicBezTo>
                    <a:pt x="2507" y="12048"/>
                    <a:pt x="5062" y="13652"/>
                    <a:pt x="7752" y="13652"/>
                  </a:cubicBezTo>
                  <a:cubicBezTo>
                    <a:pt x="8611" y="13652"/>
                    <a:pt x="9483" y="13489"/>
                    <a:pt x="10325" y="13144"/>
                  </a:cubicBezTo>
                  <a:cubicBezTo>
                    <a:pt x="13809" y="11719"/>
                    <a:pt x="15455" y="7729"/>
                    <a:pt x="14062" y="4245"/>
                  </a:cubicBezTo>
                  <a:cubicBezTo>
                    <a:pt x="12982" y="1604"/>
                    <a:pt x="10426" y="1"/>
                    <a:pt x="77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3769225" y="22775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03"/>
                  </a:moveTo>
                  <a:cubicBezTo>
                    <a:pt x="2439" y="1900"/>
                    <a:pt x="1900" y="2439"/>
                    <a:pt x="1203" y="2439"/>
                  </a:cubicBezTo>
                  <a:cubicBezTo>
                    <a:pt x="538" y="2439"/>
                    <a:pt x="0" y="1900"/>
                    <a:pt x="0" y="1203"/>
                  </a:cubicBezTo>
                  <a:cubicBezTo>
                    <a:pt x="0" y="538"/>
                    <a:pt x="538" y="0"/>
                    <a:pt x="1203" y="0"/>
                  </a:cubicBezTo>
                  <a:cubicBezTo>
                    <a:pt x="1900" y="0"/>
                    <a:pt x="2439" y="538"/>
                    <a:pt x="2439" y="1203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627650" y="2049525"/>
              <a:ext cx="2342725" cy="517025"/>
            </a:xfrm>
            <a:custGeom>
              <a:avLst/>
              <a:gdLst/>
              <a:ahLst/>
              <a:cxnLst/>
              <a:rect l="l" t="t" r="r" b="b"/>
              <a:pathLst>
                <a:path w="93709" h="20681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7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7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3365425" y="2215000"/>
              <a:ext cx="8750" cy="9525"/>
            </a:xfrm>
            <a:custGeom>
              <a:avLst/>
              <a:gdLst/>
              <a:ahLst/>
              <a:cxnLst/>
              <a:rect l="l" t="t" r="r" b="b"/>
              <a:pathLst>
                <a:path w="350" h="381" extrusionOk="0">
                  <a:moveTo>
                    <a:pt x="159" y="0"/>
                  </a:moveTo>
                  <a:cubicBezTo>
                    <a:pt x="64" y="0"/>
                    <a:pt x="1" y="95"/>
                    <a:pt x="1" y="190"/>
                  </a:cubicBezTo>
                  <a:cubicBezTo>
                    <a:pt x="1" y="285"/>
                    <a:pt x="64" y="380"/>
                    <a:pt x="159" y="380"/>
                  </a:cubicBezTo>
                  <a:cubicBezTo>
                    <a:pt x="286" y="380"/>
                    <a:pt x="349" y="285"/>
                    <a:pt x="349" y="190"/>
                  </a:cubicBezTo>
                  <a:cubicBezTo>
                    <a:pt x="349" y="95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4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4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4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4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4"/>
            <p:cNvSpPr/>
            <p:nvPr/>
          </p:nvSpPr>
          <p:spPr>
            <a:xfrm>
              <a:off x="3427200" y="2240925"/>
              <a:ext cx="9525" cy="9325"/>
            </a:xfrm>
            <a:custGeom>
              <a:avLst/>
              <a:gdLst/>
              <a:ahLst/>
              <a:cxnLst/>
              <a:rect l="l" t="t" r="r" b="b"/>
              <a:pathLst>
                <a:path w="381" h="373" extrusionOk="0">
                  <a:moveTo>
                    <a:pt x="190" y="0"/>
                  </a:moveTo>
                  <a:cubicBezTo>
                    <a:pt x="143" y="0"/>
                    <a:pt x="95" y="24"/>
                    <a:pt x="63" y="72"/>
                  </a:cubicBezTo>
                  <a:cubicBezTo>
                    <a:pt x="0" y="135"/>
                    <a:pt x="0" y="230"/>
                    <a:pt x="63" y="325"/>
                  </a:cubicBezTo>
                  <a:cubicBezTo>
                    <a:pt x="95" y="357"/>
                    <a:pt x="143" y="372"/>
                    <a:pt x="190" y="372"/>
                  </a:cubicBezTo>
                  <a:cubicBezTo>
                    <a:pt x="238" y="372"/>
                    <a:pt x="285" y="357"/>
                    <a:pt x="317" y="325"/>
                  </a:cubicBezTo>
                  <a:cubicBezTo>
                    <a:pt x="380" y="262"/>
                    <a:pt x="380" y="135"/>
                    <a:pt x="317" y="72"/>
                  </a:cubicBezTo>
                  <a:cubicBezTo>
                    <a:pt x="285" y="24"/>
                    <a:pt x="238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4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4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4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4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4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4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3453325" y="2302875"/>
              <a:ext cx="8725" cy="9525"/>
            </a:xfrm>
            <a:custGeom>
              <a:avLst/>
              <a:gdLst/>
              <a:ahLst/>
              <a:cxnLst/>
              <a:rect l="l" t="t" r="r" b="b"/>
              <a:pathLst>
                <a:path w="349" h="381" extrusionOk="0">
                  <a:moveTo>
                    <a:pt x="190" y="0"/>
                  </a:moveTo>
                  <a:cubicBezTo>
                    <a:pt x="63" y="0"/>
                    <a:pt x="0" y="95"/>
                    <a:pt x="0" y="190"/>
                  </a:cubicBezTo>
                  <a:cubicBezTo>
                    <a:pt x="0" y="285"/>
                    <a:pt x="63" y="380"/>
                    <a:pt x="190" y="380"/>
                  </a:cubicBezTo>
                  <a:cubicBezTo>
                    <a:pt x="285" y="380"/>
                    <a:pt x="348" y="285"/>
                    <a:pt x="348" y="190"/>
                  </a:cubicBezTo>
                  <a:cubicBezTo>
                    <a:pt x="348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3427200" y="2365425"/>
              <a:ext cx="9525" cy="9525"/>
            </a:xfrm>
            <a:custGeom>
              <a:avLst/>
              <a:gdLst/>
              <a:ahLst/>
              <a:cxnLst/>
              <a:rect l="l" t="t" r="r" b="b"/>
              <a:pathLst>
                <a:path w="381" h="381" extrusionOk="0">
                  <a:moveTo>
                    <a:pt x="190" y="0"/>
                  </a:moveTo>
                  <a:cubicBezTo>
                    <a:pt x="95" y="0"/>
                    <a:pt x="0" y="95"/>
                    <a:pt x="0" y="190"/>
                  </a:cubicBezTo>
                  <a:cubicBezTo>
                    <a:pt x="0" y="285"/>
                    <a:pt x="95" y="380"/>
                    <a:pt x="190" y="380"/>
                  </a:cubicBezTo>
                  <a:cubicBezTo>
                    <a:pt x="285" y="380"/>
                    <a:pt x="380" y="285"/>
                    <a:pt x="380" y="190"/>
                  </a:cubicBezTo>
                  <a:cubicBezTo>
                    <a:pt x="380" y="95"/>
                    <a:pt x="285" y="0"/>
                    <a:pt x="190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3365425" y="2391550"/>
              <a:ext cx="8750" cy="8725"/>
            </a:xfrm>
            <a:custGeom>
              <a:avLst/>
              <a:gdLst/>
              <a:ahLst/>
              <a:cxnLst/>
              <a:rect l="l" t="t" r="r" b="b"/>
              <a:pathLst>
                <a:path w="350" h="349" extrusionOk="0">
                  <a:moveTo>
                    <a:pt x="159" y="0"/>
                  </a:moveTo>
                  <a:cubicBezTo>
                    <a:pt x="64" y="0"/>
                    <a:pt x="1" y="64"/>
                    <a:pt x="1" y="159"/>
                  </a:cubicBezTo>
                  <a:cubicBezTo>
                    <a:pt x="1" y="285"/>
                    <a:pt x="64" y="349"/>
                    <a:pt x="159" y="349"/>
                  </a:cubicBezTo>
                  <a:cubicBezTo>
                    <a:pt x="286" y="349"/>
                    <a:pt x="349" y="285"/>
                    <a:pt x="349" y="159"/>
                  </a:cubicBezTo>
                  <a:cubicBezTo>
                    <a:pt x="349" y="64"/>
                    <a:pt x="286" y="0"/>
                    <a:pt x="159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3302100" y="2365825"/>
              <a:ext cx="10300" cy="8725"/>
            </a:xfrm>
            <a:custGeom>
              <a:avLst/>
              <a:gdLst/>
              <a:ahLst/>
              <a:cxnLst/>
              <a:rect l="l" t="t" r="r" b="b"/>
              <a:pathLst>
                <a:path w="412" h="349" extrusionOk="0">
                  <a:moveTo>
                    <a:pt x="222" y="0"/>
                  </a:moveTo>
                  <a:cubicBezTo>
                    <a:pt x="174" y="0"/>
                    <a:pt x="127" y="16"/>
                    <a:pt x="95" y="48"/>
                  </a:cubicBezTo>
                  <a:cubicBezTo>
                    <a:pt x="0" y="111"/>
                    <a:pt x="0" y="238"/>
                    <a:pt x="95" y="301"/>
                  </a:cubicBezTo>
                  <a:cubicBezTo>
                    <a:pt x="127" y="333"/>
                    <a:pt x="167" y="348"/>
                    <a:pt x="210" y="348"/>
                  </a:cubicBezTo>
                  <a:cubicBezTo>
                    <a:pt x="254" y="348"/>
                    <a:pt x="301" y="333"/>
                    <a:pt x="349" y="301"/>
                  </a:cubicBezTo>
                  <a:cubicBezTo>
                    <a:pt x="412" y="238"/>
                    <a:pt x="412" y="111"/>
                    <a:pt x="349" y="48"/>
                  </a:cubicBezTo>
                  <a:cubicBezTo>
                    <a:pt x="317" y="16"/>
                    <a:pt x="269" y="0"/>
                    <a:pt x="222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3276750" y="230367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3"/>
                    <a:pt x="1" y="158"/>
                  </a:cubicBezTo>
                  <a:cubicBezTo>
                    <a:pt x="1" y="253"/>
                    <a:pt x="96" y="348"/>
                    <a:pt x="191" y="348"/>
                  </a:cubicBezTo>
                  <a:cubicBezTo>
                    <a:pt x="286" y="348"/>
                    <a:pt x="381" y="285"/>
                    <a:pt x="381" y="158"/>
                  </a:cubicBezTo>
                  <a:cubicBezTo>
                    <a:pt x="381" y="63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4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4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4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4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4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4"/>
            <p:cNvSpPr/>
            <p:nvPr/>
          </p:nvSpPr>
          <p:spPr>
            <a:xfrm>
              <a:off x="3302875" y="2241125"/>
              <a:ext cx="9525" cy="8725"/>
            </a:xfrm>
            <a:custGeom>
              <a:avLst/>
              <a:gdLst/>
              <a:ahLst/>
              <a:cxnLst/>
              <a:rect l="l" t="t" r="r" b="b"/>
              <a:pathLst>
                <a:path w="381" h="349" extrusionOk="0">
                  <a:moveTo>
                    <a:pt x="191" y="0"/>
                  </a:moveTo>
                  <a:cubicBezTo>
                    <a:pt x="96" y="0"/>
                    <a:pt x="1" y="64"/>
                    <a:pt x="1" y="190"/>
                  </a:cubicBezTo>
                  <a:cubicBezTo>
                    <a:pt x="1" y="285"/>
                    <a:pt x="96" y="349"/>
                    <a:pt x="191" y="349"/>
                  </a:cubicBezTo>
                  <a:cubicBezTo>
                    <a:pt x="286" y="349"/>
                    <a:pt x="381" y="285"/>
                    <a:pt x="381" y="190"/>
                  </a:cubicBezTo>
                  <a:cubicBezTo>
                    <a:pt x="381" y="64"/>
                    <a:pt x="286" y="0"/>
                    <a:pt x="191" y="0"/>
                  </a:cubicBez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4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4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4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4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4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4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4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4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4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4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4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6060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4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extrusionOk="0">
                  <a:moveTo>
                    <a:pt x="4497" y="2692"/>
                  </a:moveTo>
                  <a:cubicBezTo>
                    <a:pt x="5511" y="2692"/>
                    <a:pt x="6334" y="3516"/>
                    <a:pt x="6334" y="4497"/>
                  </a:cubicBezTo>
                  <a:cubicBezTo>
                    <a:pt x="6334" y="5511"/>
                    <a:pt x="5511" y="6334"/>
                    <a:pt x="4497" y="6334"/>
                  </a:cubicBezTo>
                  <a:cubicBezTo>
                    <a:pt x="3515" y="6334"/>
                    <a:pt x="2692" y="5511"/>
                    <a:pt x="2692" y="4497"/>
                  </a:cubicBezTo>
                  <a:cubicBezTo>
                    <a:pt x="2692" y="3516"/>
                    <a:pt x="3515" y="2692"/>
                    <a:pt x="4497" y="2692"/>
                  </a:cubicBezTo>
                  <a:close/>
                  <a:moveTo>
                    <a:pt x="4497" y="2376"/>
                  </a:moveTo>
                  <a:cubicBezTo>
                    <a:pt x="3325" y="2376"/>
                    <a:pt x="2375" y="3326"/>
                    <a:pt x="2375" y="4497"/>
                  </a:cubicBezTo>
                  <a:cubicBezTo>
                    <a:pt x="2375" y="5669"/>
                    <a:pt x="3325" y="6651"/>
                    <a:pt x="4497" y="6651"/>
                  </a:cubicBezTo>
                  <a:cubicBezTo>
                    <a:pt x="5701" y="6651"/>
                    <a:pt x="6651" y="5669"/>
                    <a:pt x="6651" y="4497"/>
                  </a:cubicBezTo>
                  <a:cubicBezTo>
                    <a:pt x="6651" y="3326"/>
                    <a:pt x="5701" y="2376"/>
                    <a:pt x="4497" y="2376"/>
                  </a:cubicBezTo>
                  <a:close/>
                  <a:moveTo>
                    <a:pt x="4782" y="317"/>
                  </a:moveTo>
                  <a:cubicBezTo>
                    <a:pt x="4877" y="317"/>
                    <a:pt x="4909" y="381"/>
                    <a:pt x="4909" y="444"/>
                  </a:cubicBezTo>
                  <a:lnTo>
                    <a:pt x="4909" y="1489"/>
                  </a:lnTo>
                  <a:lnTo>
                    <a:pt x="5036" y="1521"/>
                  </a:lnTo>
                  <a:cubicBezTo>
                    <a:pt x="5479" y="1616"/>
                    <a:pt x="5859" y="1774"/>
                    <a:pt x="6239" y="2027"/>
                  </a:cubicBezTo>
                  <a:lnTo>
                    <a:pt x="6334" y="2091"/>
                  </a:lnTo>
                  <a:lnTo>
                    <a:pt x="7094" y="1331"/>
                  </a:lnTo>
                  <a:cubicBezTo>
                    <a:pt x="7110" y="1315"/>
                    <a:pt x="7142" y="1307"/>
                    <a:pt x="7173" y="1307"/>
                  </a:cubicBezTo>
                  <a:cubicBezTo>
                    <a:pt x="7205" y="1307"/>
                    <a:pt x="7237" y="1315"/>
                    <a:pt x="7252" y="1331"/>
                  </a:cubicBezTo>
                  <a:lnTo>
                    <a:pt x="7664" y="1742"/>
                  </a:lnTo>
                  <a:cubicBezTo>
                    <a:pt x="7727" y="1806"/>
                    <a:pt x="7727" y="1869"/>
                    <a:pt x="7664" y="1932"/>
                  </a:cubicBezTo>
                  <a:lnTo>
                    <a:pt x="6936" y="2661"/>
                  </a:lnTo>
                  <a:lnTo>
                    <a:pt x="6999" y="2787"/>
                  </a:lnTo>
                  <a:cubicBezTo>
                    <a:pt x="7252" y="3136"/>
                    <a:pt x="7411" y="3547"/>
                    <a:pt x="7474" y="3959"/>
                  </a:cubicBezTo>
                  <a:lnTo>
                    <a:pt x="7506" y="4086"/>
                  </a:lnTo>
                  <a:lnTo>
                    <a:pt x="8551" y="4086"/>
                  </a:lnTo>
                  <a:cubicBezTo>
                    <a:pt x="8646" y="4086"/>
                    <a:pt x="8677" y="4149"/>
                    <a:pt x="8677" y="4212"/>
                  </a:cubicBezTo>
                  <a:lnTo>
                    <a:pt x="8677" y="4782"/>
                  </a:lnTo>
                  <a:cubicBezTo>
                    <a:pt x="8677" y="4877"/>
                    <a:pt x="8646" y="4909"/>
                    <a:pt x="8551" y="4909"/>
                  </a:cubicBezTo>
                  <a:lnTo>
                    <a:pt x="7506" y="4909"/>
                  </a:lnTo>
                  <a:lnTo>
                    <a:pt x="7474" y="5036"/>
                  </a:lnTo>
                  <a:cubicBezTo>
                    <a:pt x="7411" y="5479"/>
                    <a:pt x="7252" y="5859"/>
                    <a:pt x="6999" y="6239"/>
                  </a:cubicBezTo>
                  <a:lnTo>
                    <a:pt x="6936" y="6334"/>
                  </a:lnTo>
                  <a:lnTo>
                    <a:pt x="7664" y="7094"/>
                  </a:lnTo>
                  <a:cubicBezTo>
                    <a:pt x="7727" y="7126"/>
                    <a:pt x="7727" y="7221"/>
                    <a:pt x="7664" y="7253"/>
                  </a:cubicBezTo>
                  <a:lnTo>
                    <a:pt x="7252" y="7664"/>
                  </a:lnTo>
                  <a:cubicBezTo>
                    <a:pt x="7237" y="7696"/>
                    <a:pt x="7205" y="7712"/>
                    <a:pt x="7173" y="7712"/>
                  </a:cubicBezTo>
                  <a:cubicBezTo>
                    <a:pt x="7142" y="7712"/>
                    <a:pt x="7110" y="7696"/>
                    <a:pt x="7094" y="7664"/>
                  </a:cubicBezTo>
                  <a:lnTo>
                    <a:pt x="6334" y="6904"/>
                  </a:lnTo>
                  <a:lnTo>
                    <a:pt x="6239" y="6999"/>
                  </a:lnTo>
                  <a:cubicBezTo>
                    <a:pt x="5891" y="7221"/>
                    <a:pt x="5479" y="7411"/>
                    <a:pt x="5067" y="7474"/>
                  </a:cubicBezTo>
                  <a:lnTo>
                    <a:pt x="4941" y="7506"/>
                  </a:lnTo>
                  <a:lnTo>
                    <a:pt x="4941" y="8551"/>
                  </a:lnTo>
                  <a:cubicBezTo>
                    <a:pt x="4941" y="8614"/>
                    <a:pt x="4877" y="8678"/>
                    <a:pt x="4814" y="8678"/>
                  </a:cubicBezTo>
                  <a:lnTo>
                    <a:pt x="4212" y="8678"/>
                  </a:lnTo>
                  <a:cubicBezTo>
                    <a:pt x="4149" y="8678"/>
                    <a:pt x="4085" y="8614"/>
                    <a:pt x="4085" y="8551"/>
                  </a:cubicBezTo>
                  <a:lnTo>
                    <a:pt x="4085" y="7506"/>
                  </a:lnTo>
                  <a:lnTo>
                    <a:pt x="3959" y="7474"/>
                  </a:lnTo>
                  <a:cubicBezTo>
                    <a:pt x="3547" y="7411"/>
                    <a:pt x="3135" y="7253"/>
                    <a:pt x="2787" y="6999"/>
                  </a:cubicBezTo>
                  <a:lnTo>
                    <a:pt x="2692" y="6904"/>
                  </a:lnTo>
                  <a:lnTo>
                    <a:pt x="1932" y="7664"/>
                  </a:lnTo>
                  <a:cubicBezTo>
                    <a:pt x="1900" y="7696"/>
                    <a:pt x="1869" y="7712"/>
                    <a:pt x="1837" y="7712"/>
                  </a:cubicBezTo>
                  <a:cubicBezTo>
                    <a:pt x="1805" y="7712"/>
                    <a:pt x="1774" y="7696"/>
                    <a:pt x="1742" y="7664"/>
                  </a:cubicBezTo>
                  <a:lnTo>
                    <a:pt x="1330" y="7253"/>
                  </a:lnTo>
                  <a:cubicBezTo>
                    <a:pt x="1299" y="7221"/>
                    <a:pt x="1299" y="7126"/>
                    <a:pt x="1330" y="7094"/>
                  </a:cubicBezTo>
                  <a:lnTo>
                    <a:pt x="2090" y="6334"/>
                  </a:lnTo>
                  <a:lnTo>
                    <a:pt x="2027" y="6239"/>
                  </a:lnTo>
                  <a:cubicBezTo>
                    <a:pt x="1774" y="5859"/>
                    <a:pt x="1615" y="5479"/>
                    <a:pt x="1520" y="5036"/>
                  </a:cubicBezTo>
                  <a:lnTo>
                    <a:pt x="1520" y="4909"/>
                  </a:lnTo>
                  <a:lnTo>
                    <a:pt x="444" y="4909"/>
                  </a:lnTo>
                  <a:cubicBezTo>
                    <a:pt x="380" y="4909"/>
                    <a:pt x="317" y="4846"/>
                    <a:pt x="317" y="4782"/>
                  </a:cubicBezTo>
                  <a:lnTo>
                    <a:pt x="317" y="4212"/>
                  </a:lnTo>
                  <a:cubicBezTo>
                    <a:pt x="317" y="4149"/>
                    <a:pt x="380" y="4086"/>
                    <a:pt x="444" y="4086"/>
                  </a:cubicBezTo>
                  <a:lnTo>
                    <a:pt x="1520" y="4086"/>
                  </a:lnTo>
                  <a:lnTo>
                    <a:pt x="1520" y="3959"/>
                  </a:lnTo>
                  <a:cubicBezTo>
                    <a:pt x="1615" y="3547"/>
                    <a:pt x="1774" y="3136"/>
                    <a:pt x="2027" y="2787"/>
                  </a:cubicBezTo>
                  <a:lnTo>
                    <a:pt x="2090" y="2661"/>
                  </a:lnTo>
                  <a:lnTo>
                    <a:pt x="1330" y="1932"/>
                  </a:lnTo>
                  <a:cubicBezTo>
                    <a:pt x="1299" y="1869"/>
                    <a:pt x="1299" y="1806"/>
                    <a:pt x="1330" y="1742"/>
                  </a:cubicBezTo>
                  <a:lnTo>
                    <a:pt x="1742" y="1331"/>
                  </a:lnTo>
                  <a:cubicBezTo>
                    <a:pt x="1774" y="1315"/>
                    <a:pt x="1805" y="1307"/>
                    <a:pt x="1837" y="1307"/>
                  </a:cubicBezTo>
                  <a:cubicBezTo>
                    <a:pt x="1869" y="1307"/>
                    <a:pt x="1900" y="1315"/>
                    <a:pt x="1932" y="1331"/>
                  </a:cubicBezTo>
                  <a:lnTo>
                    <a:pt x="2660" y="2091"/>
                  </a:lnTo>
                  <a:lnTo>
                    <a:pt x="2787" y="2027"/>
                  </a:lnTo>
                  <a:cubicBezTo>
                    <a:pt x="3135" y="1774"/>
                    <a:pt x="3547" y="1616"/>
                    <a:pt x="3959" y="1521"/>
                  </a:cubicBezTo>
                  <a:lnTo>
                    <a:pt x="4085" y="1489"/>
                  </a:lnTo>
                  <a:lnTo>
                    <a:pt x="4085" y="444"/>
                  </a:lnTo>
                  <a:cubicBezTo>
                    <a:pt x="4085" y="381"/>
                    <a:pt x="4149" y="317"/>
                    <a:pt x="4212" y="317"/>
                  </a:cubicBezTo>
                  <a:close/>
                  <a:moveTo>
                    <a:pt x="4212" y="0"/>
                  </a:moveTo>
                  <a:cubicBezTo>
                    <a:pt x="3959" y="0"/>
                    <a:pt x="3769" y="190"/>
                    <a:pt x="3769" y="444"/>
                  </a:cubicBezTo>
                  <a:lnTo>
                    <a:pt x="3769" y="1236"/>
                  </a:lnTo>
                  <a:cubicBezTo>
                    <a:pt x="3389" y="1331"/>
                    <a:pt x="3040" y="1457"/>
                    <a:pt x="2724" y="1679"/>
                  </a:cubicBezTo>
                  <a:lnTo>
                    <a:pt x="2154" y="1109"/>
                  </a:lnTo>
                  <a:cubicBezTo>
                    <a:pt x="2074" y="1030"/>
                    <a:pt x="1964" y="990"/>
                    <a:pt x="1849" y="990"/>
                  </a:cubicBezTo>
                  <a:cubicBezTo>
                    <a:pt x="1734" y="990"/>
                    <a:pt x="1615" y="1030"/>
                    <a:pt x="1520" y="1109"/>
                  </a:cubicBezTo>
                  <a:lnTo>
                    <a:pt x="1109" y="1521"/>
                  </a:lnTo>
                  <a:cubicBezTo>
                    <a:pt x="950" y="1711"/>
                    <a:pt x="950" y="1996"/>
                    <a:pt x="1109" y="2154"/>
                  </a:cubicBezTo>
                  <a:lnTo>
                    <a:pt x="1679" y="2724"/>
                  </a:lnTo>
                  <a:cubicBezTo>
                    <a:pt x="1457" y="3041"/>
                    <a:pt x="1330" y="3389"/>
                    <a:pt x="1235" y="3769"/>
                  </a:cubicBezTo>
                  <a:lnTo>
                    <a:pt x="444" y="3769"/>
                  </a:lnTo>
                  <a:cubicBezTo>
                    <a:pt x="190" y="3769"/>
                    <a:pt x="0" y="3959"/>
                    <a:pt x="0" y="4212"/>
                  </a:cubicBezTo>
                  <a:lnTo>
                    <a:pt x="0" y="4782"/>
                  </a:lnTo>
                  <a:cubicBezTo>
                    <a:pt x="0" y="5036"/>
                    <a:pt x="190" y="5226"/>
                    <a:pt x="444" y="5226"/>
                  </a:cubicBezTo>
                  <a:lnTo>
                    <a:pt x="1235" y="5226"/>
                  </a:lnTo>
                  <a:cubicBezTo>
                    <a:pt x="1330" y="5606"/>
                    <a:pt x="1489" y="5986"/>
                    <a:pt x="1679" y="6303"/>
                  </a:cubicBezTo>
                  <a:lnTo>
                    <a:pt x="1109" y="6841"/>
                  </a:lnTo>
                  <a:cubicBezTo>
                    <a:pt x="950" y="7031"/>
                    <a:pt x="950" y="7316"/>
                    <a:pt x="1109" y="7474"/>
                  </a:cubicBezTo>
                  <a:lnTo>
                    <a:pt x="1520" y="7886"/>
                  </a:lnTo>
                  <a:cubicBezTo>
                    <a:pt x="1615" y="7981"/>
                    <a:pt x="1734" y="8029"/>
                    <a:pt x="1849" y="8029"/>
                  </a:cubicBezTo>
                  <a:cubicBezTo>
                    <a:pt x="1964" y="8029"/>
                    <a:pt x="2074" y="7981"/>
                    <a:pt x="2154" y="7886"/>
                  </a:cubicBezTo>
                  <a:lnTo>
                    <a:pt x="2724" y="7348"/>
                  </a:lnTo>
                  <a:cubicBezTo>
                    <a:pt x="3040" y="7538"/>
                    <a:pt x="3389" y="7696"/>
                    <a:pt x="3769" y="7759"/>
                  </a:cubicBezTo>
                  <a:lnTo>
                    <a:pt x="3769" y="8551"/>
                  </a:lnTo>
                  <a:cubicBezTo>
                    <a:pt x="3769" y="8804"/>
                    <a:pt x="3959" y="8994"/>
                    <a:pt x="4212" y="8994"/>
                  </a:cubicBezTo>
                  <a:lnTo>
                    <a:pt x="4814" y="8994"/>
                  </a:lnTo>
                  <a:cubicBezTo>
                    <a:pt x="5036" y="8994"/>
                    <a:pt x="5226" y="8804"/>
                    <a:pt x="5257" y="8551"/>
                  </a:cubicBezTo>
                  <a:lnTo>
                    <a:pt x="5257" y="7759"/>
                  </a:lnTo>
                  <a:cubicBezTo>
                    <a:pt x="5606" y="7696"/>
                    <a:pt x="5986" y="7538"/>
                    <a:pt x="6302" y="7348"/>
                  </a:cubicBezTo>
                  <a:lnTo>
                    <a:pt x="6872" y="7886"/>
                  </a:lnTo>
                  <a:cubicBezTo>
                    <a:pt x="6952" y="7981"/>
                    <a:pt x="7062" y="8029"/>
                    <a:pt x="7173" y="8029"/>
                  </a:cubicBezTo>
                  <a:cubicBezTo>
                    <a:pt x="7284" y="8029"/>
                    <a:pt x="7395" y="7981"/>
                    <a:pt x="7474" y="7886"/>
                  </a:cubicBezTo>
                  <a:lnTo>
                    <a:pt x="7886" y="7474"/>
                  </a:lnTo>
                  <a:cubicBezTo>
                    <a:pt x="8076" y="7316"/>
                    <a:pt x="8076" y="7031"/>
                    <a:pt x="7886" y="6841"/>
                  </a:cubicBezTo>
                  <a:lnTo>
                    <a:pt x="7347" y="6303"/>
                  </a:lnTo>
                  <a:cubicBezTo>
                    <a:pt x="7537" y="5954"/>
                    <a:pt x="7696" y="5606"/>
                    <a:pt x="7759" y="5226"/>
                  </a:cubicBezTo>
                  <a:lnTo>
                    <a:pt x="8551" y="5226"/>
                  </a:lnTo>
                  <a:cubicBezTo>
                    <a:pt x="8804" y="5226"/>
                    <a:pt x="8994" y="5036"/>
                    <a:pt x="8994" y="4782"/>
                  </a:cubicBezTo>
                  <a:lnTo>
                    <a:pt x="8994" y="4212"/>
                  </a:lnTo>
                  <a:cubicBezTo>
                    <a:pt x="8994" y="3959"/>
                    <a:pt x="8804" y="3769"/>
                    <a:pt x="8551" y="3769"/>
                  </a:cubicBezTo>
                  <a:lnTo>
                    <a:pt x="7759" y="3769"/>
                  </a:lnTo>
                  <a:cubicBezTo>
                    <a:pt x="7696" y="3389"/>
                    <a:pt x="7537" y="3041"/>
                    <a:pt x="7347" y="2724"/>
                  </a:cubicBezTo>
                  <a:lnTo>
                    <a:pt x="7886" y="2154"/>
                  </a:lnTo>
                  <a:cubicBezTo>
                    <a:pt x="8076" y="1996"/>
                    <a:pt x="8076" y="1711"/>
                    <a:pt x="7886" y="1521"/>
                  </a:cubicBezTo>
                  <a:lnTo>
                    <a:pt x="7474" y="1109"/>
                  </a:lnTo>
                  <a:cubicBezTo>
                    <a:pt x="7395" y="1030"/>
                    <a:pt x="7284" y="990"/>
                    <a:pt x="7173" y="990"/>
                  </a:cubicBezTo>
                  <a:cubicBezTo>
                    <a:pt x="7062" y="990"/>
                    <a:pt x="6952" y="1030"/>
                    <a:pt x="6872" y="1109"/>
                  </a:cubicBezTo>
                  <a:lnTo>
                    <a:pt x="6302" y="1679"/>
                  </a:lnTo>
                  <a:cubicBezTo>
                    <a:pt x="5986" y="1457"/>
                    <a:pt x="5606" y="1331"/>
                    <a:pt x="5257" y="1236"/>
                  </a:cubicBezTo>
                  <a:lnTo>
                    <a:pt x="5257" y="444"/>
                  </a:lnTo>
                  <a:cubicBezTo>
                    <a:pt x="5257" y="190"/>
                    <a:pt x="5036" y="0"/>
                    <a:pt x="481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4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4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4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4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4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4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4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4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4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4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4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4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4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4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4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4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4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4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4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4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4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4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4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4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4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4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4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4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4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4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4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4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4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4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4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4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extrusionOk="0">
                  <a:moveTo>
                    <a:pt x="0" y="0"/>
                  </a:moveTo>
                  <a:lnTo>
                    <a:pt x="0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4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3" y="349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extrusionOk="0">
                  <a:moveTo>
                    <a:pt x="1" y="0"/>
                  </a:moveTo>
                  <a:lnTo>
                    <a:pt x="1" y="349"/>
                  </a:lnTo>
                  <a:lnTo>
                    <a:pt x="32" y="349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4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4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4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4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4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4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4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4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4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4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4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4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4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4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4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4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4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extrusionOk="0">
                  <a:moveTo>
                    <a:pt x="1" y="0"/>
                  </a:moveTo>
                  <a:lnTo>
                    <a:pt x="1" y="380"/>
                  </a:lnTo>
                  <a:lnTo>
                    <a:pt x="33" y="380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4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4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extrusionOk="0">
                  <a:moveTo>
                    <a:pt x="0" y="0"/>
                  </a:moveTo>
                  <a:lnTo>
                    <a:pt x="0" y="380"/>
                  </a:lnTo>
                  <a:lnTo>
                    <a:pt x="32" y="380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4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4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4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4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4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4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4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4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4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extrusionOk="0">
                  <a:moveTo>
                    <a:pt x="0" y="1"/>
                  </a:moveTo>
                  <a:lnTo>
                    <a:pt x="0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4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3" y="412"/>
                  </a:lnTo>
                  <a:lnTo>
                    <a:pt x="33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4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extrusionOk="0">
                  <a:moveTo>
                    <a:pt x="1" y="1"/>
                  </a:moveTo>
                  <a:lnTo>
                    <a:pt x="1" y="412"/>
                  </a:lnTo>
                  <a:lnTo>
                    <a:pt x="32" y="412"/>
                  </a:lnTo>
                  <a:lnTo>
                    <a:pt x="32" y="1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4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4"/>
            <p:cNvSpPr/>
            <p:nvPr/>
          </p:nvSpPr>
          <p:spPr>
            <a:xfrm>
              <a:off x="3256975" y="2195200"/>
              <a:ext cx="224875" cy="224875"/>
            </a:xfrm>
            <a:custGeom>
              <a:avLst/>
              <a:gdLst/>
              <a:ahLst/>
              <a:cxnLst/>
              <a:rect l="l" t="t" r="r" b="b"/>
              <a:pathLst>
                <a:path w="8995" h="8995" fill="none" extrusionOk="0">
                  <a:moveTo>
                    <a:pt x="4814" y="8994"/>
                  </a:moveTo>
                  <a:lnTo>
                    <a:pt x="4212" y="8994"/>
                  </a:lnTo>
                  <a:cubicBezTo>
                    <a:pt x="3959" y="8994"/>
                    <a:pt x="3769" y="8804"/>
                    <a:pt x="3769" y="8551"/>
                  </a:cubicBezTo>
                  <a:lnTo>
                    <a:pt x="3769" y="7759"/>
                  </a:lnTo>
                  <a:cubicBezTo>
                    <a:pt x="3389" y="7696"/>
                    <a:pt x="3040" y="7538"/>
                    <a:pt x="2724" y="7348"/>
                  </a:cubicBezTo>
                  <a:lnTo>
                    <a:pt x="2154" y="7886"/>
                  </a:lnTo>
                  <a:cubicBezTo>
                    <a:pt x="1995" y="8076"/>
                    <a:pt x="1710" y="8076"/>
                    <a:pt x="1520" y="7886"/>
                  </a:cubicBezTo>
                  <a:lnTo>
                    <a:pt x="1109" y="7474"/>
                  </a:lnTo>
                  <a:cubicBezTo>
                    <a:pt x="950" y="7316"/>
                    <a:pt x="950" y="7031"/>
                    <a:pt x="1109" y="6841"/>
                  </a:cubicBezTo>
                  <a:lnTo>
                    <a:pt x="1679" y="6303"/>
                  </a:lnTo>
                  <a:cubicBezTo>
                    <a:pt x="1489" y="5986"/>
                    <a:pt x="1330" y="5606"/>
                    <a:pt x="1235" y="5226"/>
                  </a:cubicBezTo>
                  <a:lnTo>
                    <a:pt x="444" y="5226"/>
                  </a:lnTo>
                  <a:cubicBezTo>
                    <a:pt x="190" y="5226"/>
                    <a:pt x="0" y="5036"/>
                    <a:pt x="0" y="4782"/>
                  </a:cubicBezTo>
                  <a:lnTo>
                    <a:pt x="0" y="4212"/>
                  </a:lnTo>
                  <a:cubicBezTo>
                    <a:pt x="0" y="3959"/>
                    <a:pt x="190" y="3769"/>
                    <a:pt x="444" y="3769"/>
                  </a:cubicBezTo>
                  <a:lnTo>
                    <a:pt x="1235" y="3769"/>
                  </a:lnTo>
                  <a:cubicBezTo>
                    <a:pt x="1330" y="3389"/>
                    <a:pt x="1457" y="3041"/>
                    <a:pt x="1679" y="2724"/>
                  </a:cubicBezTo>
                  <a:lnTo>
                    <a:pt x="1109" y="2154"/>
                  </a:lnTo>
                  <a:cubicBezTo>
                    <a:pt x="950" y="1996"/>
                    <a:pt x="950" y="1711"/>
                    <a:pt x="1109" y="1521"/>
                  </a:cubicBezTo>
                  <a:lnTo>
                    <a:pt x="1520" y="1109"/>
                  </a:lnTo>
                  <a:cubicBezTo>
                    <a:pt x="1710" y="951"/>
                    <a:pt x="1995" y="951"/>
                    <a:pt x="2154" y="1109"/>
                  </a:cubicBezTo>
                  <a:lnTo>
                    <a:pt x="2724" y="1679"/>
                  </a:lnTo>
                  <a:cubicBezTo>
                    <a:pt x="3040" y="1457"/>
                    <a:pt x="3389" y="1331"/>
                    <a:pt x="3769" y="1236"/>
                  </a:cubicBezTo>
                  <a:lnTo>
                    <a:pt x="3769" y="444"/>
                  </a:lnTo>
                  <a:cubicBezTo>
                    <a:pt x="3769" y="190"/>
                    <a:pt x="3959" y="0"/>
                    <a:pt x="4212" y="0"/>
                  </a:cubicBezTo>
                  <a:lnTo>
                    <a:pt x="4814" y="0"/>
                  </a:lnTo>
                  <a:cubicBezTo>
                    <a:pt x="5036" y="0"/>
                    <a:pt x="5257" y="190"/>
                    <a:pt x="5257" y="444"/>
                  </a:cubicBezTo>
                  <a:lnTo>
                    <a:pt x="5257" y="1236"/>
                  </a:lnTo>
                  <a:cubicBezTo>
                    <a:pt x="5606" y="1331"/>
                    <a:pt x="5986" y="1457"/>
                    <a:pt x="6302" y="1679"/>
                  </a:cubicBezTo>
                  <a:lnTo>
                    <a:pt x="6872" y="1109"/>
                  </a:lnTo>
                  <a:cubicBezTo>
                    <a:pt x="7031" y="951"/>
                    <a:pt x="7316" y="951"/>
                    <a:pt x="7474" y="1109"/>
                  </a:cubicBezTo>
                  <a:lnTo>
                    <a:pt x="7886" y="1521"/>
                  </a:lnTo>
                  <a:cubicBezTo>
                    <a:pt x="8076" y="1711"/>
                    <a:pt x="8076" y="1996"/>
                    <a:pt x="7886" y="2154"/>
                  </a:cubicBezTo>
                  <a:lnTo>
                    <a:pt x="7347" y="2724"/>
                  </a:lnTo>
                  <a:cubicBezTo>
                    <a:pt x="7537" y="3041"/>
                    <a:pt x="7696" y="3389"/>
                    <a:pt x="7759" y="3769"/>
                  </a:cubicBezTo>
                  <a:lnTo>
                    <a:pt x="8551" y="3769"/>
                  </a:lnTo>
                  <a:cubicBezTo>
                    <a:pt x="8804" y="3769"/>
                    <a:pt x="8994" y="3959"/>
                    <a:pt x="8994" y="4212"/>
                  </a:cubicBezTo>
                  <a:lnTo>
                    <a:pt x="8994" y="4782"/>
                  </a:lnTo>
                  <a:cubicBezTo>
                    <a:pt x="8994" y="5036"/>
                    <a:pt x="8804" y="5226"/>
                    <a:pt x="8551" y="5226"/>
                  </a:cubicBezTo>
                  <a:lnTo>
                    <a:pt x="7759" y="5226"/>
                  </a:lnTo>
                  <a:cubicBezTo>
                    <a:pt x="7696" y="5606"/>
                    <a:pt x="7537" y="5954"/>
                    <a:pt x="7347" y="6303"/>
                  </a:cubicBezTo>
                  <a:lnTo>
                    <a:pt x="7886" y="6841"/>
                  </a:lnTo>
                  <a:cubicBezTo>
                    <a:pt x="8076" y="7031"/>
                    <a:pt x="8076" y="7316"/>
                    <a:pt x="7886" y="7474"/>
                  </a:cubicBezTo>
                  <a:lnTo>
                    <a:pt x="7474" y="7886"/>
                  </a:lnTo>
                  <a:cubicBezTo>
                    <a:pt x="7316" y="8076"/>
                    <a:pt x="7031" y="8076"/>
                    <a:pt x="6872" y="7886"/>
                  </a:cubicBezTo>
                  <a:lnTo>
                    <a:pt x="6302" y="7348"/>
                  </a:lnTo>
                  <a:cubicBezTo>
                    <a:pt x="5986" y="7538"/>
                    <a:pt x="5606" y="7696"/>
                    <a:pt x="5257" y="7759"/>
                  </a:cubicBezTo>
                  <a:lnTo>
                    <a:pt x="5257" y="8551"/>
                  </a:lnTo>
                  <a:cubicBezTo>
                    <a:pt x="5226" y="8804"/>
                    <a:pt x="5036" y="8994"/>
                    <a:pt x="4814" y="8994"/>
                  </a:cubicBezTo>
                  <a:close/>
                  <a:moveTo>
                    <a:pt x="2692" y="6904"/>
                  </a:moveTo>
                  <a:lnTo>
                    <a:pt x="2787" y="6999"/>
                  </a:lnTo>
                  <a:cubicBezTo>
                    <a:pt x="3135" y="7253"/>
                    <a:pt x="3547" y="7411"/>
                    <a:pt x="3959" y="7474"/>
                  </a:cubicBezTo>
                  <a:lnTo>
                    <a:pt x="4085" y="7506"/>
                  </a:lnTo>
                  <a:lnTo>
                    <a:pt x="4085" y="8551"/>
                  </a:lnTo>
                  <a:cubicBezTo>
                    <a:pt x="4085" y="8614"/>
                    <a:pt x="4149" y="8678"/>
                    <a:pt x="4212" y="8678"/>
                  </a:cubicBezTo>
                  <a:lnTo>
                    <a:pt x="4814" y="8678"/>
                  </a:lnTo>
                  <a:cubicBezTo>
                    <a:pt x="4877" y="8678"/>
                    <a:pt x="4941" y="8614"/>
                    <a:pt x="4941" y="8551"/>
                  </a:cubicBezTo>
                  <a:lnTo>
                    <a:pt x="4941" y="7506"/>
                  </a:lnTo>
                  <a:lnTo>
                    <a:pt x="5067" y="7474"/>
                  </a:lnTo>
                  <a:cubicBezTo>
                    <a:pt x="5479" y="7411"/>
                    <a:pt x="5891" y="7221"/>
                    <a:pt x="6239" y="6999"/>
                  </a:cubicBezTo>
                  <a:lnTo>
                    <a:pt x="6334" y="6904"/>
                  </a:lnTo>
                  <a:lnTo>
                    <a:pt x="7094" y="7664"/>
                  </a:lnTo>
                  <a:cubicBezTo>
                    <a:pt x="7126" y="7728"/>
                    <a:pt x="7221" y="7728"/>
                    <a:pt x="7252" y="7664"/>
                  </a:cubicBezTo>
                  <a:lnTo>
                    <a:pt x="7664" y="7253"/>
                  </a:lnTo>
                  <a:cubicBezTo>
                    <a:pt x="7727" y="7221"/>
                    <a:pt x="7727" y="7126"/>
                    <a:pt x="7664" y="7094"/>
                  </a:cubicBezTo>
                  <a:lnTo>
                    <a:pt x="6936" y="6334"/>
                  </a:lnTo>
                  <a:lnTo>
                    <a:pt x="6999" y="6239"/>
                  </a:lnTo>
                  <a:cubicBezTo>
                    <a:pt x="7252" y="5859"/>
                    <a:pt x="7411" y="5479"/>
                    <a:pt x="7474" y="5036"/>
                  </a:cubicBezTo>
                  <a:lnTo>
                    <a:pt x="7506" y="4909"/>
                  </a:lnTo>
                  <a:lnTo>
                    <a:pt x="8551" y="4909"/>
                  </a:lnTo>
                  <a:cubicBezTo>
                    <a:pt x="8646" y="4909"/>
                    <a:pt x="8677" y="4877"/>
                    <a:pt x="8677" y="4782"/>
                  </a:cubicBezTo>
                  <a:lnTo>
                    <a:pt x="8677" y="4212"/>
                  </a:lnTo>
                  <a:cubicBezTo>
                    <a:pt x="8677" y="4149"/>
                    <a:pt x="8646" y="4086"/>
                    <a:pt x="8551" y="4086"/>
                  </a:cubicBezTo>
                  <a:lnTo>
                    <a:pt x="7506" y="4086"/>
                  </a:lnTo>
                  <a:lnTo>
                    <a:pt x="7474" y="3959"/>
                  </a:lnTo>
                  <a:cubicBezTo>
                    <a:pt x="7411" y="3547"/>
                    <a:pt x="7252" y="3136"/>
                    <a:pt x="6999" y="2787"/>
                  </a:cubicBezTo>
                  <a:lnTo>
                    <a:pt x="6936" y="2661"/>
                  </a:lnTo>
                  <a:lnTo>
                    <a:pt x="7664" y="1932"/>
                  </a:lnTo>
                  <a:cubicBezTo>
                    <a:pt x="7727" y="1869"/>
                    <a:pt x="7727" y="1806"/>
                    <a:pt x="7664" y="1742"/>
                  </a:cubicBezTo>
                  <a:lnTo>
                    <a:pt x="7252" y="1331"/>
                  </a:lnTo>
                  <a:cubicBezTo>
                    <a:pt x="7221" y="1299"/>
                    <a:pt x="7126" y="1299"/>
                    <a:pt x="7094" y="1331"/>
                  </a:cubicBezTo>
                  <a:lnTo>
                    <a:pt x="6334" y="2091"/>
                  </a:lnTo>
                  <a:lnTo>
                    <a:pt x="6239" y="2027"/>
                  </a:lnTo>
                  <a:cubicBezTo>
                    <a:pt x="5859" y="1774"/>
                    <a:pt x="5479" y="1616"/>
                    <a:pt x="5036" y="1521"/>
                  </a:cubicBezTo>
                  <a:lnTo>
                    <a:pt x="4909" y="1489"/>
                  </a:lnTo>
                  <a:lnTo>
                    <a:pt x="4909" y="444"/>
                  </a:lnTo>
                  <a:cubicBezTo>
                    <a:pt x="4909" y="381"/>
                    <a:pt x="4877" y="317"/>
                    <a:pt x="4782" y="317"/>
                  </a:cubicBezTo>
                  <a:lnTo>
                    <a:pt x="4212" y="317"/>
                  </a:lnTo>
                  <a:cubicBezTo>
                    <a:pt x="4149" y="317"/>
                    <a:pt x="4085" y="381"/>
                    <a:pt x="4085" y="444"/>
                  </a:cubicBezTo>
                  <a:lnTo>
                    <a:pt x="4085" y="1489"/>
                  </a:lnTo>
                  <a:lnTo>
                    <a:pt x="3959" y="1521"/>
                  </a:lnTo>
                  <a:cubicBezTo>
                    <a:pt x="3547" y="1616"/>
                    <a:pt x="3135" y="1774"/>
                    <a:pt x="2787" y="2027"/>
                  </a:cubicBezTo>
                  <a:lnTo>
                    <a:pt x="2660" y="2091"/>
                  </a:lnTo>
                  <a:lnTo>
                    <a:pt x="1932" y="1331"/>
                  </a:lnTo>
                  <a:cubicBezTo>
                    <a:pt x="1869" y="1299"/>
                    <a:pt x="1805" y="1299"/>
                    <a:pt x="1742" y="1331"/>
                  </a:cubicBezTo>
                  <a:lnTo>
                    <a:pt x="1330" y="1742"/>
                  </a:lnTo>
                  <a:cubicBezTo>
                    <a:pt x="1299" y="1806"/>
                    <a:pt x="1299" y="1869"/>
                    <a:pt x="1330" y="1932"/>
                  </a:cubicBezTo>
                  <a:lnTo>
                    <a:pt x="2090" y="2661"/>
                  </a:lnTo>
                  <a:lnTo>
                    <a:pt x="2027" y="2787"/>
                  </a:lnTo>
                  <a:cubicBezTo>
                    <a:pt x="1774" y="3136"/>
                    <a:pt x="1615" y="3547"/>
                    <a:pt x="1520" y="3959"/>
                  </a:cubicBezTo>
                  <a:lnTo>
                    <a:pt x="1520" y="4086"/>
                  </a:lnTo>
                  <a:lnTo>
                    <a:pt x="444" y="4086"/>
                  </a:lnTo>
                  <a:cubicBezTo>
                    <a:pt x="380" y="4086"/>
                    <a:pt x="317" y="4149"/>
                    <a:pt x="317" y="4212"/>
                  </a:cubicBezTo>
                  <a:lnTo>
                    <a:pt x="317" y="4782"/>
                  </a:lnTo>
                  <a:cubicBezTo>
                    <a:pt x="317" y="4846"/>
                    <a:pt x="380" y="4909"/>
                    <a:pt x="444" y="4909"/>
                  </a:cubicBezTo>
                  <a:lnTo>
                    <a:pt x="1520" y="4909"/>
                  </a:lnTo>
                  <a:lnTo>
                    <a:pt x="1520" y="5036"/>
                  </a:lnTo>
                  <a:cubicBezTo>
                    <a:pt x="1615" y="5479"/>
                    <a:pt x="1774" y="5859"/>
                    <a:pt x="2027" y="6239"/>
                  </a:cubicBezTo>
                  <a:lnTo>
                    <a:pt x="2090" y="6334"/>
                  </a:lnTo>
                  <a:lnTo>
                    <a:pt x="1330" y="7094"/>
                  </a:lnTo>
                  <a:cubicBezTo>
                    <a:pt x="1299" y="7126"/>
                    <a:pt x="1299" y="7221"/>
                    <a:pt x="1330" y="7253"/>
                  </a:cubicBezTo>
                  <a:lnTo>
                    <a:pt x="1742" y="7664"/>
                  </a:lnTo>
                  <a:cubicBezTo>
                    <a:pt x="1805" y="7728"/>
                    <a:pt x="1869" y="7728"/>
                    <a:pt x="1932" y="7664"/>
                  </a:cubicBezTo>
                  <a:close/>
                  <a:moveTo>
                    <a:pt x="4497" y="6651"/>
                  </a:moveTo>
                  <a:cubicBezTo>
                    <a:pt x="3325" y="6651"/>
                    <a:pt x="2375" y="5669"/>
                    <a:pt x="2375" y="4497"/>
                  </a:cubicBezTo>
                  <a:cubicBezTo>
                    <a:pt x="2375" y="3326"/>
                    <a:pt x="3325" y="2376"/>
                    <a:pt x="4497" y="2376"/>
                  </a:cubicBezTo>
                  <a:cubicBezTo>
                    <a:pt x="5701" y="2376"/>
                    <a:pt x="6651" y="3326"/>
                    <a:pt x="6651" y="4497"/>
                  </a:cubicBezTo>
                  <a:cubicBezTo>
                    <a:pt x="6651" y="5669"/>
                    <a:pt x="5701" y="6651"/>
                    <a:pt x="4497" y="6651"/>
                  </a:cubicBezTo>
                  <a:close/>
                  <a:moveTo>
                    <a:pt x="4497" y="2692"/>
                  </a:moveTo>
                  <a:cubicBezTo>
                    <a:pt x="3515" y="2692"/>
                    <a:pt x="2692" y="3516"/>
                    <a:pt x="2692" y="4497"/>
                  </a:cubicBezTo>
                  <a:cubicBezTo>
                    <a:pt x="2692" y="5511"/>
                    <a:pt x="3515" y="6334"/>
                    <a:pt x="4497" y="6334"/>
                  </a:cubicBezTo>
                  <a:cubicBezTo>
                    <a:pt x="5511" y="6334"/>
                    <a:pt x="6334" y="5511"/>
                    <a:pt x="6334" y="4497"/>
                  </a:cubicBezTo>
                  <a:cubicBezTo>
                    <a:pt x="6334" y="3516"/>
                    <a:pt x="5511" y="2692"/>
                    <a:pt x="4497" y="269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4"/>
            <p:cNvSpPr/>
            <p:nvPr/>
          </p:nvSpPr>
          <p:spPr>
            <a:xfrm>
              <a:off x="33654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4"/>
            <p:cNvSpPr/>
            <p:nvPr/>
          </p:nvSpPr>
          <p:spPr>
            <a:xfrm>
              <a:off x="33662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4"/>
            <p:cNvSpPr/>
            <p:nvPr/>
          </p:nvSpPr>
          <p:spPr>
            <a:xfrm>
              <a:off x="336622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4"/>
            <p:cNvSpPr/>
            <p:nvPr/>
          </p:nvSpPr>
          <p:spPr>
            <a:xfrm>
              <a:off x="336702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4"/>
            <p:cNvSpPr/>
            <p:nvPr/>
          </p:nvSpPr>
          <p:spPr>
            <a:xfrm>
              <a:off x="33678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4"/>
            <p:cNvSpPr/>
            <p:nvPr/>
          </p:nvSpPr>
          <p:spPr>
            <a:xfrm>
              <a:off x="33678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4"/>
            <p:cNvSpPr/>
            <p:nvPr/>
          </p:nvSpPr>
          <p:spPr>
            <a:xfrm>
              <a:off x="33686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4"/>
            <p:cNvSpPr/>
            <p:nvPr/>
          </p:nvSpPr>
          <p:spPr>
            <a:xfrm>
              <a:off x="336860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4"/>
            <p:cNvSpPr/>
            <p:nvPr/>
          </p:nvSpPr>
          <p:spPr>
            <a:xfrm>
              <a:off x="336940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4"/>
            <p:cNvSpPr/>
            <p:nvPr/>
          </p:nvSpPr>
          <p:spPr>
            <a:xfrm>
              <a:off x="3369400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4"/>
            <p:cNvSpPr/>
            <p:nvPr/>
          </p:nvSpPr>
          <p:spPr>
            <a:xfrm>
              <a:off x="33701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4"/>
            <p:cNvSpPr/>
            <p:nvPr/>
          </p:nvSpPr>
          <p:spPr>
            <a:xfrm>
              <a:off x="3370175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4"/>
            <p:cNvSpPr/>
            <p:nvPr/>
          </p:nvSpPr>
          <p:spPr>
            <a:xfrm>
              <a:off x="33709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4"/>
            <p:cNvSpPr/>
            <p:nvPr/>
          </p:nvSpPr>
          <p:spPr>
            <a:xfrm>
              <a:off x="3371775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4"/>
            <p:cNvSpPr/>
            <p:nvPr/>
          </p:nvSpPr>
          <p:spPr>
            <a:xfrm>
              <a:off x="3371775" y="2215000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4"/>
            <p:cNvSpPr/>
            <p:nvPr/>
          </p:nvSpPr>
          <p:spPr>
            <a:xfrm>
              <a:off x="33725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4"/>
            <p:cNvSpPr/>
            <p:nvPr/>
          </p:nvSpPr>
          <p:spPr>
            <a:xfrm>
              <a:off x="33725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4"/>
            <p:cNvSpPr/>
            <p:nvPr/>
          </p:nvSpPr>
          <p:spPr>
            <a:xfrm>
              <a:off x="33733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4"/>
            <p:cNvSpPr/>
            <p:nvPr/>
          </p:nvSpPr>
          <p:spPr>
            <a:xfrm>
              <a:off x="3373350" y="2215000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4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4"/>
            <p:cNvSpPr/>
            <p:nvPr/>
          </p:nvSpPr>
          <p:spPr>
            <a:xfrm>
              <a:off x="3374150" y="2215000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4"/>
            <p:cNvSpPr/>
            <p:nvPr/>
          </p:nvSpPr>
          <p:spPr>
            <a:xfrm>
              <a:off x="3427200" y="22403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4"/>
            <p:cNvSpPr/>
            <p:nvPr/>
          </p:nvSpPr>
          <p:spPr>
            <a:xfrm>
              <a:off x="34272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4"/>
            <p:cNvSpPr/>
            <p:nvPr/>
          </p:nvSpPr>
          <p:spPr>
            <a:xfrm>
              <a:off x="34279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4"/>
            <p:cNvSpPr/>
            <p:nvPr/>
          </p:nvSpPr>
          <p:spPr>
            <a:xfrm>
              <a:off x="34279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4"/>
            <p:cNvSpPr/>
            <p:nvPr/>
          </p:nvSpPr>
          <p:spPr>
            <a:xfrm>
              <a:off x="34287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4"/>
            <p:cNvSpPr/>
            <p:nvPr/>
          </p:nvSpPr>
          <p:spPr>
            <a:xfrm>
              <a:off x="34287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4"/>
            <p:cNvSpPr/>
            <p:nvPr/>
          </p:nvSpPr>
          <p:spPr>
            <a:xfrm>
              <a:off x="34295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4"/>
            <p:cNvSpPr/>
            <p:nvPr/>
          </p:nvSpPr>
          <p:spPr>
            <a:xfrm>
              <a:off x="342957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4"/>
            <p:cNvSpPr/>
            <p:nvPr/>
          </p:nvSpPr>
          <p:spPr>
            <a:xfrm>
              <a:off x="34303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4"/>
            <p:cNvSpPr/>
            <p:nvPr/>
          </p:nvSpPr>
          <p:spPr>
            <a:xfrm>
              <a:off x="34303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4"/>
            <p:cNvSpPr/>
            <p:nvPr/>
          </p:nvSpPr>
          <p:spPr>
            <a:xfrm>
              <a:off x="34311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4"/>
            <p:cNvSpPr/>
            <p:nvPr/>
          </p:nvSpPr>
          <p:spPr>
            <a:xfrm>
              <a:off x="34311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4"/>
            <p:cNvSpPr/>
            <p:nvPr/>
          </p:nvSpPr>
          <p:spPr>
            <a:xfrm>
              <a:off x="34319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4"/>
            <p:cNvSpPr/>
            <p:nvPr/>
          </p:nvSpPr>
          <p:spPr>
            <a:xfrm>
              <a:off x="34319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4"/>
            <p:cNvSpPr/>
            <p:nvPr/>
          </p:nvSpPr>
          <p:spPr>
            <a:xfrm>
              <a:off x="34327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4"/>
            <p:cNvSpPr/>
            <p:nvPr/>
          </p:nvSpPr>
          <p:spPr>
            <a:xfrm>
              <a:off x="34327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4"/>
            <p:cNvSpPr/>
            <p:nvPr/>
          </p:nvSpPr>
          <p:spPr>
            <a:xfrm>
              <a:off x="34335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4"/>
            <p:cNvSpPr/>
            <p:nvPr/>
          </p:nvSpPr>
          <p:spPr>
            <a:xfrm>
              <a:off x="34343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4"/>
            <p:cNvSpPr/>
            <p:nvPr/>
          </p:nvSpPr>
          <p:spPr>
            <a:xfrm>
              <a:off x="34343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4"/>
            <p:cNvSpPr/>
            <p:nvPr/>
          </p:nvSpPr>
          <p:spPr>
            <a:xfrm>
              <a:off x="34351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4"/>
            <p:cNvSpPr/>
            <p:nvPr/>
          </p:nvSpPr>
          <p:spPr>
            <a:xfrm>
              <a:off x="34359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4"/>
            <p:cNvSpPr/>
            <p:nvPr/>
          </p:nvSpPr>
          <p:spPr>
            <a:xfrm>
              <a:off x="34367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4"/>
            <p:cNvSpPr/>
            <p:nvPr/>
          </p:nvSpPr>
          <p:spPr>
            <a:xfrm>
              <a:off x="3453325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348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4"/>
            <p:cNvSpPr/>
            <p:nvPr/>
          </p:nvSpPr>
          <p:spPr>
            <a:xfrm>
              <a:off x="34533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4"/>
            <p:cNvSpPr/>
            <p:nvPr/>
          </p:nvSpPr>
          <p:spPr>
            <a:xfrm>
              <a:off x="34533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4"/>
            <p:cNvSpPr/>
            <p:nvPr/>
          </p:nvSpPr>
          <p:spPr>
            <a:xfrm>
              <a:off x="3454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4"/>
            <p:cNvSpPr/>
            <p:nvPr/>
          </p:nvSpPr>
          <p:spPr>
            <a:xfrm>
              <a:off x="34541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4"/>
            <p:cNvSpPr/>
            <p:nvPr/>
          </p:nvSpPr>
          <p:spPr>
            <a:xfrm>
              <a:off x="34549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4"/>
            <p:cNvSpPr/>
            <p:nvPr/>
          </p:nvSpPr>
          <p:spPr>
            <a:xfrm>
              <a:off x="34549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4"/>
            <p:cNvSpPr/>
            <p:nvPr/>
          </p:nvSpPr>
          <p:spPr>
            <a:xfrm>
              <a:off x="34557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4"/>
            <p:cNvSpPr/>
            <p:nvPr/>
          </p:nvSpPr>
          <p:spPr>
            <a:xfrm>
              <a:off x="34557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4"/>
            <p:cNvSpPr/>
            <p:nvPr/>
          </p:nvSpPr>
          <p:spPr>
            <a:xfrm>
              <a:off x="3456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4"/>
            <p:cNvSpPr/>
            <p:nvPr/>
          </p:nvSpPr>
          <p:spPr>
            <a:xfrm>
              <a:off x="34564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4"/>
            <p:cNvSpPr/>
            <p:nvPr/>
          </p:nvSpPr>
          <p:spPr>
            <a:xfrm>
              <a:off x="34572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4"/>
            <p:cNvSpPr/>
            <p:nvPr/>
          </p:nvSpPr>
          <p:spPr>
            <a:xfrm>
              <a:off x="345727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4"/>
            <p:cNvSpPr/>
            <p:nvPr/>
          </p:nvSpPr>
          <p:spPr>
            <a:xfrm>
              <a:off x="34580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4"/>
            <p:cNvSpPr/>
            <p:nvPr/>
          </p:nvSpPr>
          <p:spPr>
            <a:xfrm>
              <a:off x="34580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4"/>
            <p:cNvSpPr/>
            <p:nvPr/>
          </p:nvSpPr>
          <p:spPr>
            <a:xfrm>
              <a:off x="34588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4"/>
            <p:cNvSpPr/>
            <p:nvPr/>
          </p:nvSpPr>
          <p:spPr>
            <a:xfrm>
              <a:off x="34596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4"/>
            <p:cNvSpPr/>
            <p:nvPr/>
          </p:nvSpPr>
          <p:spPr>
            <a:xfrm>
              <a:off x="34596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4"/>
            <p:cNvSpPr/>
            <p:nvPr/>
          </p:nvSpPr>
          <p:spPr>
            <a:xfrm>
              <a:off x="34604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4"/>
            <p:cNvSpPr/>
            <p:nvPr/>
          </p:nvSpPr>
          <p:spPr>
            <a:xfrm>
              <a:off x="34612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4"/>
            <p:cNvSpPr/>
            <p:nvPr/>
          </p:nvSpPr>
          <p:spPr>
            <a:xfrm>
              <a:off x="34620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380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4"/>
            <p:cNvSpPr/>
            <p:nvPr/>
          </p:nvSpPr>
          <p:spPr>
            <a:xfrm>
              <a:off x="3427200" y="2364625"/>
              <a:ext cx="0" cy="10325"/>
            </a:xfrm>
            <a:custGeom>
              <a:avLst/>
              <a:gdLst/>
              <a:ahLst/>
              <a:cxnLst/>
              <a:rect l="l" t="t" r="r" b="b"/>
              <a:pathLst>
                <a:path w="120000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4"/>
            <p:cNvSpPr/>
            <p:nvPr/>
          </p:nvSpPr>
          <p:spPr>
            <a:xfrm>
              <a:off x="34272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4"/>
            <p:cNvSpPr/>
            <p:nvPr/>
          </p:nvSpPr>
          <p:spPr>
            <a:xfrm>
              <a:off x="34279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4"/>
            <p:cNvSpPr/>
            <p:nvPr/>
          </p:nvSpPr>
          <p:spPr>
            <a:xfrm>
              <a:off x="34279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4"/>
            <p:cNvSpPr/>
            <p:nvPr/>
          </p:nvSpPr>
          <p:spPr>
            <a:xfrm>
              <a:off x="34287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4"/>
            <p:cNvSpPr/>
            <p:nvPr/>
          </p:nvSpPr>
          <p:spPr>
            <a:xfrm>
              <a:off x="34287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4"/>
            <p:cNvSpPr/>
            <p:nvPr/>
          </p:nvSpPr>
          <p:spPr>
            <a:xfrm>
              <a:off x="34295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4"/>
            <p:cNvSpPr/>
            <p:nvPr/>
          </p:nvSpPr>
          <p:spPr>
            <a:xfrm>
              <a:off x="342957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4"/>
            <p:cNvSpPr/>
            <p:nvPr/>
          </p:nvSpPr>
          <p:spPr>
            <a:xfrm>
              <a:off x="34303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4"/>
            <p:cNvSpPr/>
            <p:nvPr/>
          </p:nvSpPr>
          <p:spPr>
            <a:xfrm>
              <a:off x="34303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4"/>
            <p:cNvSpPr/>
            <p:nvPr/>
          </p:nvSpPr>
          <p:spPr>
            <a:xfrm>
              <a:off x="34311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4"/>
            <p:cNvSpPr/>
            <p:nvPr/>
          </p:nvSpPr>
          <p:spPr>
            <a:xfrm>
              <a:off x="34311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4"/>
            <p:cNvSpPr/>
            <p:nvPr/>
          </p:nvSpPr>
          <p:spPr>
            <a:xfrm>
              <a:off x="34319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4"/>
            <p:cNvSpPr/>
            <p:nvPr/>
          </p:nvSpPr>
          <p:spPr>
            <a:xfrm>
              <a:off x="34319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4"/>
            <p:cNvSpPr/>
            <p:nvPr/>
          </p:nvSpPr>
          <p:spPr>
            <a:xfrm>
              <a:off x="34327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4"/>
            <p:cNvSpPr/>
            <p:nvPr/>
          </p:nvSpPr>
          <p:spPr>
            <a:xfrm>
              <a:off x="34327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4"/>
            <p:cNvSpPr/>
            <p:nvPr/>
          </p:nvSpPr>
          <p:spPr>
            <a:xfrm>
              <a:off x="34335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4"/>
            <p:cNvSpPr/>
            <p:nvPr/>
          </p:nvSpPr>
          <p:spPr>
            <a:xfrm>
              <a:off x="34343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4"/>
            <p:cNvSpPr/>
            <p:nvPr/>
          </p:nvSpPr>
          <p:spPr>
            <a:xfrm>
              <a:off x="34343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4"/>
            <p:cNvSpPr/>
            <p:nvPr/>
          </p:nvSpPr>
          <p:spPr>
            <a:xfrm>
              <a:off x="34351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4"/>
            <p:cNvSpPr/>
            <p:nvPr/>
          </p:nvSpPr>
          <p:spPr>
            <a:xfrm>
              <a:off x="34359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4"/>
            <p:cNvSpPr/>
            <p:nvPr/>
          </p:nvSpPr>
          <p:spPr>
            <a:xfrm>
              <a:off x="34367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4"/>
            <p:cNvSpPr/>
            <p:nvPr/>
          </p:nvSpPr>
          <p:spPr>
            <a:xfrm>
              <a:off x="33654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4"/>
            <p:cNvSpPr/>
            <p:nvPr/>
          </p:nvSpPr>
          <p:spPr>
            <a:xfrm>
              <a:off x="33662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4"/>
            <p:cNvSpPr/>
            <p:nvPr/>
          </p:nvSpPr>
          <p:spPr>
            <a:xfrm>
              <a:off x="336622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4"/>
            <p:cNvSpPr/>
            <p:nvPr/>
          </p:nvSpPr>
          <p:spPr>
            <a:xfrm>
              <a:off x="336702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4"/>
            <p:cNvSpPr/>
            <p:nvPr/>
          </p:nvSpPr>
          <p:spPr>
            <a:xfrm>
              <a:off x="33678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4"/>
            <p:cNvSpPr/>
            <p:nvPr/>
          </p:nvSpPr>
          <p:spPr>
            <a:xfrm>
              <a:off x="33678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4"/>
            <p:cNvSpPr/>
            <p:nvPr/>
          </p:nvSpPr>
          <p:spPr>
            <a:xfrm>
              <a:off x="33686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4"/>
            <p:cNvSpPr/>
            <p:nvPr/>
          </p:nvSpPr>
          <p:spPr>
            <a:xfrm>
              <a:off x="336860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4"/>
            <p:cNvSpPr/>
            <p:nvPr/>
          </p:nvSpPr>
          <p:spPr>
            <a:xfrm>
              <a:off x="336940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4"/>
            <p:cNvSpPr/>
            <p:nvPr/>
          </p:nvSpPr>
          <p:spPr>
            <a:xfrm>
              <a:off x="3369400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4"/>
            <p:cNvSpPr/>
            <p:nvPr/>
          </p:nvSpPr>
          <p:spPr>
            <a:xfrm>
              <a:off x="33701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4"/>
            <p:cNvSpPr/>
            <p:nvPr/>
          </p:nvSpPr>
          <p:spPr>
            <a:xfrm>
              <a:off x="3370175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4"/>
            <p:cNvSpPr/>
            <p:nvPr/>
          </p:nvSpPr>
          <p:spPr>
            <a:xfrm>
              <a:off x="33709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4"/>
            <p:cNvSpPr/>
            <p:nvPr/>
          </p:nvSpPr>
          <p:spPr>
            <a:xfrm>
              <a:off x="3371775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4"/>
            <p:cNvSpPr/>
            <p:nvPr/>
          </p:nvSpPr>
          <p:spPr>
            <a:xfrm>
              <a:off x="3371775" y="2391550"/>
              <a:ext cx="800" cy="8725"/>
            </a:xfrm>
            <a:custGeom>
              <a:avLst/>
              <a:gdLst/>
              <a:ahLst/>
              <a:cxnLst/>
              <a:rect l="l" t="t" r="r" b="b"/>
              <a:pathLst>
                <a:path w="32" h="349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4"/>
            <p:cNvSpPr/>
            <p:nvPr/>
          </p:nvSpPr>
          <p:spPr>
            <a:xfrm>
              <a:off x="33725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4"/>
            <p:cNvSpPr/>
            <p:nvPr/>
          </p:nvSpPr>
          <p:spPr>
            <a:xfrm>
              <a:off x="33725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4"/>
            <p:cNvSpPr/>
            <p:nvPr/>
          </p:nvSpPr>
          <p:spPr>
            <a:xfrm>
              <a:off x="33733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4"/>
            <p:cNvSpPr/>
            <p:nvPr/>
          </p:nvSpPr>
          <p:spPr>
            <a:xfrm>
              <a:off x="3373350" y="2391550"/>
              <a:ext cx="825" cy="8725"/>
            </a:xfrm>
            <a:custGeom>
              <a:avLst/>
              <a:gdLst/>
              <a:ahLst/>
              <a:cxnLst/>
              <a:rect l="l" t="t" r="r" b="b"/>
              <a:pathLst>
                <a:path w="33" h="349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49"/>
                  </a:lnTo>
                  <a:lnTo>
                    <a:pt x="1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4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49"/>
                  </a:lnTo>
                  <a:lnTo>
                    <a:pt x="0" y="349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4"/>
            <p:cNvSpPr/>
            <p:nvPr/>
          </p:nvSpPr>
          <p:spPr>
            <a:xfrm>
              <a:off x="3374150" y="2391550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0" y="349"/>
                  </a:moveTo>
                  <a:lnTo>
                    <a:pt x="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4"/>
            <p:cNvSpPr/>
            <p:nvPr/>
          </p:nvSpPr>
          <p:spPr>
            <a:xfrm>
              <a:off x="330210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4"/>
            <p:cNvSpPr/>
            <p:nvPr/>
          </p:nvSpPr>
          <p:spPr>
            <a:xfrm>
              <a:off x="33028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4"/>
            <p:cNvSpPr/>
            <p:nvPr/>
          </p:nvSpPr>
          <p:spPr>
            <a:xfrm>
              <a:off x="33028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4"/>
            <p:cNvSpPr/>
            <p:nvPr/>
          </p:nvSpPr>
          <p:spPr>
            <a:xfrm>
              <a:off x="33036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4"/>
            <p:cNvSpPr/>
            <p:nvPr/>
          </p:nvSpPr>
          <p:spPr>
            <a:xfrm>
              <a:off x="330367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4"/>
            <p:cNvSpPr/>
            <p:nvPr/>
          </p:nvSpPr>
          <p:spPr>
            <a:xfrm>
              <a:off x="33044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4"/>
            <p:cNvSpPr/>
            <p:nvPr/>
          </p:nvSpPr>
          <p:spPr>
            <a:xfrm>
              <a:off x="33052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4"/>
            <p:cNvSpPr/>
            <p:nvPr/>
          </p:nvSpPr>
          <p:spPr>
            <a:xfrm>
              <a:off x="33052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4"/>
            <p:cNvSpPr/>
            <p:nvPr/>
          </p:nvSpPr>
          <p:spPr>
            <a:xfrm>
              <a:off x="33060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4"/>
            <p:cNvSpPr/>
            <p:nvPr/>
          </p:nvSpPr>
          <p:spPr>
            <a:xfrm>
              <a:off x="330605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4"/>
            <p:cNvSpPr/>
            <p:nvPr/>
          </p:nvSpPr>
          <p:spPr>
            <a:xfrm>
              <a:off x="330685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4"/>
            <p:cNvSpPr/>
            <p:nvPr/>
          </p:nvSpPr>
          <p:spPr>
            <a:xfrm>
              <a:off x="3306850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4"/>
            <p:cNvSpPr/>
            <p:nvPr/>
          </p:nvSpPr>
          <p:spPr>
            <a:xfrm>
              <a:off x="33076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4"/>
            <p:cNvSpPr/>
            <p:nvPr/>
          </p:nvSpPr>
          <p:spPr>
            <a:xfrm>
              <a:off x="33084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4"/>
            <p:cNvSpPr/>
            <p:nvPr/>
          </p:nvSpPr>
          <p:spPr>
            <a:xfrm>
              <a:off x="3308425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4"/>
            <p:cNvSpPr/>
            <p:nvPr/>
          </p:nvSpPr>
          <p:spPr>
            <a:xfrm>
              <a:off x="330922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4"/>
            <p:cNvSpPr/>
            <p:nvPr/>
          </p:nvSpPr>
          <p:spPr>
            <a:xfrm>
              <a:off x="3309225" y="23646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4"/>
            <p:cNvSpPr/>
            <p:nvPr/>
          </p:nvSpPr>
          <p:spPr>
            <a:xfrm>
              <a:off x="33100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4"/>
            <p:cNvSpPr/>
            <p:nvPr/>
          </p:nvSpPr>
          <p:spPr>
            <a:xfrm>
              <a:off x="33100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4"/>
            <p:cNvSpPr/>
            <p:nvPr/>
          </p:nvSpPr>
          <p:spPr>
            <a:xfrm>
              <a:off x="33108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4"/>
            <p:cNvSpPr/>
            <p:nvPr/>
          </p:nvSpPr>
          <p:spPr>
            <a:xfrm>
              <a:off x="3310800" y="23646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4"/>
            <p:cNvSpPr/>
            <p:nvPr/>
          </p:nvSpPr>
          <p:spPr>
            <a:xfrm>
              <a:off x="3311600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4"/>
            <p:cNvSpPr/>
            <p:nvPr/>
          </p:nvSpPr>
          <p:spPr>
            <a:xfrm>
              <a:off x="3312375" y="23646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4"/>
            <p:cNvSpPr/>
            <p:nvPr/>
          </p:nvSpPr>
          <p:spPr>
            <a:xfrm>
              <a:off x="3276750" y="2303675"/>
              <a:ext cx="25" cy="8725"/>
            </a:xfrm>
            <a:custGeom>
              <a:avLst/>
              <a:gdLst/>
              <a:ahLst/>
              <a:cxnLst/>
              <a:rect l="l" t="t" r="r" b="b"/>
              <a:pathLst>
                <a:path w="1" h="349" fill="none" extrusionOk="0">
                  <a:moveTo>
                    <a:pt x="1" y="0"/>
                  </a:moveTo>
                  <a:lnTo>
                    <a:pt x="1" y="348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4"/>
            <p:cNvSpPr/>
            <p:nvPr/>
          </p:nvSpPr>
          <p:spPr>
            <a:xfrm>
              <a:off x="32767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4"/>
            <p:cNvSpPr/>
            <p:nvPr/>
          </p:nvSpPr>
          <p:spPr>
            <a:xfrm>
              <a:off x="32775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4"/>
            <p:cNvSpPr/>
            <p:nvPr/>
          </p:nvSpPr>
          <p:spPr>
            <a:xfrm>
              <a:off x="327755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4"/>
            <p:cNvSpPr/>
            <p:nvPr/>
          </p:nvSpPr>
          <p:spPr>
            <a:xfrm>
              <a:off x="32783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4"/>
            <p:cNvSpPr/>
            <p:nvPr/>
          </p:nvSpPr>
          <p:spPr>
            <a:xfrm>
              <a:off x="327835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4"/>
            <p:cNvSpPr/>
            <p:nvPr/>
          </p:nvSpPr>
          <p:spPr>
            <a:xfrm>
              <a:off x="32791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4"/>
            <p:cNvSpPr/>
            <p:nvPr/>
          </p:nvSpPr>
          <p:spPr>
            <a:xfrm>
              <a:off x="32791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4"/>
            <p:cNvSpPr/>
            <p:nvPr/>
          </p:nvSpPr>
          <p:spPr>
            <a:xfrm>
              <a:off x="32799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4"/>
            <p:cNvSpPr/>
            <p:nvPr/>
          </p:nvSpPr>
          <p:spPr>
            <a:xfrm>
              <a:off x="3279925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4"/>
            <p:cNvSpPr/>
            <p:nvPr/>
          </p:nvSpPr>
          <p:spPr>
            <a:xfrm>
              <a:off x="328072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4"/>
            <p:cNvSpPr/>
            <p:nvPr/>
          </p:nvSpPr>
          <p:spPr>
            <a:xfrm>
              <a:off x="328072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4"/>
            <p:cNvSpPr/>
            <p:nvPr/>
          </p:nvSpPr>
          <p:spPr>
            <a:xfrm>
              <a:off x="32815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4"/>
            <p:cNvSpPr/>
            <p:nvPr/>
          </p:nvSpPr>
          <p:spPr>
            <a:xfrm>
              <a:off x="3281500" y="2302875"/>
              <a:ext cx="825" cy="9525"/>
            </a:xfrm>
            <a:custGeom>
              <a:avLst/>
              <a:gdLst/>
              <a:ahLst/>
              <a:cxnLst/>
              <a:rect l="l" t="t" r="r" b="b"/>
              <a:pathLst>
                <a:path w="33" h="381" fill="none" extrusionOk="0">
                  <a:moveTo>
                    <a:pt x="1" y="0"/>
                  </a:moveTo>
                  <a:lnTo>
                    <a:pt x="33" y="0"/>
                  </a:lnTo>
                  <a:lnTo>
                    <a:pt x="33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4"/>
            <p:cNvSpPr/>
            <p:nvPr/>
          </p:nvSpPr>
          <p:spPr>
            <a:xfrm>
              <a:off x="32823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4"/>
            <p:cNvSpPr/>
            <p:nvPr/>
          </p:nvSpPr>
          <p:spPr>
            <a:xfrm>
              <a:off x="328310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4"/>
            <p:cNvSpPr/>
            <p:nvPr/>
          </p:nvSpPr>
          <p:spPr>
            <a:xfrm>
              <a:off x="3283100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4"/>
            <p:cNvSpPr/>
            <p:nvPr/>
          </p:nvSpPr>
          <p:spPr>
            <a:xfrm>
              <a:off x="32838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4"/>
            <p:cNvSpPr/>
            <p:nvPr/>
          </p:nvSpPr>
          <p:spPr>
            <a:xfrm>
              <a:off x="32846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4"/>
            <p:cNvSpPr/>
            <p:nvPr/>
          </p:nvSpPr>
          <p:spPr>
            <a:xfrm>
              <a:off x="3285475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4"/>
            <p:cNvSpPr/>
            <p:nvPr/>
          </p:nvSpPr>
          <p:spPr>
            <a:xfrm>
              <a:off x="3285475" y="2302875"/>
              <a:ext cx="800" cy="9525"/>
            </a:xfrm>
            <a:custGeom>
              <a:avLst/>
              <a:gdLst/>
              <a:ahLst/>
              <a:cxnLst/>
              <a:rect l="l" t="t" r="r" b="b"/>
              <a:pathLst>
                <a:path w="32" h="381" fill="none" extrusionOk="0">
                  <a:moveTo>
                    <a:pt x="0" y="0"/>
                  </a:moveTo>
                  <a:lnTo>
                    <a:pt x="32" y="0"/>
                  </a:lnTo>
                  <a:lnTo>
                    <a:pt x="32" y="380"/>
                  </a:lnTo>
                  <a:lnTo>
                    <a:pt x="0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4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1" y="380"/>
                  </a:lnTo>
                  <a:lnTo>
                    <a:pt x="1" y="38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4"/>
            <p:cNvSpPr/>
            <p:nvPr/>
          </p:nvSpPr>
          <p:spPr>
            <a:xfrm>
              <a:off x="3286250" y="2302875"/>
              <a:ext cx="25" cy="9525"/>
            </a:xfrm>
            <a:custGeom>
              <a:avLst/>
              <a:gdLst/>
              <a:ahLst/>
              <a:cxnLst/>
              <a:rect l="l" t="t" r="r" b="b"/>
              <a:pathLst>
                <a:path w="1" h="381" fill="none" extrusionOk="0">
                  <a:moveTo>
                    <a:pt x="1" y="380"/>
                  </a:moveTo>
                  <a:lnTo>
                    <a:pt x="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4"/>
            <p:cNvSpPr/>
            <p:nvPr/>
          </p:nvSpPr>
          <p:spPr>
            <a:xfrm>
              <a:off x="330210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4"/>
            <p:cNvSpPr/>
            <p:nvPr/>
          </p:nvSpPr>
          <p:spPr>
            <a:xfrm>
              <a:off x="33028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4"/>
            <p:cNvSpPr/>
            <p:nvPr/>
          </p:nvSpPr>
          <p:spPr>
            <a:xfrm>
              <a:off x="33028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4"/>
            <p:cNvSpPr/>
            <p:nvPr/>
          </p:nvSpPr>
          <p:spPr>
            <a:xfrm>
              <a:off x="33036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4"/>
            <p:cNvSpPr/>
            <p:nvPr/>
          </p:nvSpPr>
          <p:spPr>
            <a:xfrm>
              <a:off x="330367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4"/>
            <p:cNvSpPr/>
            <p:nvPr/>
          </p:nvSpPr>
          <p:spPr>
            <a:xfrm>
              <a:off x="33044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4"/>
            <p:cNvSpPr/>
            <p:nvPr/>
          </p:nvSpPr>
          <p:spPr>
            <a:xfrm>
              <a:off x="33052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4"/>
            <p:cNvSpPr/>
            <p:nvPr/>
          </p:nvSpPr>
          <p:spPr>
            <a:xfrm>
              <a:off x="33052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4"/>
            <p:cNvSpPr/>
            <p:nvPr/>
          </p:nvSpPr>
          <p:spPr>
            <a:xfrm>
              <a:off x="33060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4"/>
            <p:cNvSpPr/>
            <p:nvPr/>
          </p:nvSpPr>
          <p:spPr>
            <a:xfrm>
              <a:off x="330605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4"/>
            <p:cNvSpPr/>
            <p:nvPr/>
          </p:nvSpPr>
          <p:spPr>
            <a:xfrm>
              <a:off x="330685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4"/>
            <p:cNvSpPr/>
            <p:nvPr/>
          </p:nvSpPr>
          <p:spPr>
            <a:xfrm>
              <a:off x="3306850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4"/>
            <p:cNvSpPr/>
            <p:nvPr/>
          </p:nvSpPr>
          <p:spPr>
            <a:xfrm>
              <a:off x="33076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4"/>
            <p:cNvSpPr/>
            <p:nvPr/>
          </p:nvSpPr>
          <p:spPr>
            <a:xfrm>
              <a:off x="33084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4"/>
            <p:cNvSpPr/>
            <p:nvPr/>
          </p:nvSpPr>
          <p:spPr>
            <a:xfrm>
              <a:off x="3308425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4"/>
            <p:cNvSpPr/>
            <p:nvPr/>
          </p:nvSpPr>
          <p:spPr>
            <a:xfrm>
              <a:off x="330922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4"/>
            <p:cNvSpPr/>
            <p:nvPr/>
          </p:nvSpPr>
          <p:spPr>
            <a:xfrm>
              <a:off x="3309225" y="2240325"/>
              <a:ext cx="800" cy="10325"/>
            </a:xfrm>
            <a:custGeom>
              <a:avLst/>
              <a:gdLst/>
              <a:ahLst/>
              <a:cxnLst/>
              <a:rect l="l" t="t" r="r" b="b"/>
              <a:pathLst>
                <a:path w="32" h="413" fill="none" extrusionOk="0">
                  <a:moveTo>
                    <a:pt x="0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4"/>
            <p:cNvSpPr/>
            <p:nvPr/>
          </p:nvSpPr>
          <p:spPr>
            <a:xfrm>
              <a:off x="33100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4"/>
            <p:cNvSpPr/>
            <p:nvPr/>
          </p:nvSpPr>
          <p:spPr>
            <a:xfrm>
              <a:off x="33100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3" y="1"/>
                  </a:lnTo>
                  <a:lnTo>
                    <a:pt x="33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4"/>
            <p:cNvSpPr/>
            <p:nvPr/>
          </p:nvSpPr>
          <p:spPr>
            <a:xfrm>
              <a:off x="33108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4"/>
            <p:cNvSpPr/>
            <p:nvPr/>
          </p:nvSpPr>
          <p:spPr>
            <a:xfrm>
              <a:off x="3310800" y="2240325"/>
              <a:ext cx="825" cy="10325"/>
            </a:xfrm>
            <a:custGeom>
              <a:avLst/>
              <a:gdLst/>
              <a:ahLst/>
              <a:cxnLst/>
              <a:rect l="l" t="t" r="r" b="b"/>
              <a:pathLst>
                <a:path w="33" h="413" fill="none" extrusionOk="0">
                  <a:moveTo>
                    <a:pt x="1" y="1"/>
                  </a:moveTo>
                  <a:lnTo>
                    <a:pt x="32" y="1"/>
                  </a:lnTo>
                  <a:lnTo>
                    <a:pt x="32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4"/>
            <p:cNvSpPr/>
            <p:nvPr/>
          </p:nvSpPr>
          <p:spPr>
            <a:xfrm>
              <a:off x="3311600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412"/>
                  </a:lnTo>
                  <a:lnTo>
                    <a:pt x="0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4"/>
            <p:cNvSpPr/>
            <p:nvPr/>
          </p:nvSpPr>
          <p:spPr>
            <a:xfrm>
              <a:off x="3312375" y="2240325"/>
              <a:ext cx="25" cy="10325"/>
            </a:xfrm>
            <a:custGeom>
              <a:avLst/>
              <a:gdLst/>
              <a:ahLst/>
              <a:cxnLst/>
              <a:rect l="l" t="t" r="r" b="b"/>
              <a:pathLst>
                <a:path w="1" h="413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412"/>
                  </a:lnTo>
                  <a:lnTo>
                    <a:pt x="1" y="412"/>
                  </a:ln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4"/>
            <p:cNvSpPr/>
            <p:nvPr/>
          </p:nvSpPr>
          <p:spPr>
            <a:xfrm>
              <a:off x="3743875" y="1532525"/>
              <a:ext cx="3261950" cy="581150"/>
            </a:xfrm>
            <a:custGeom>
              <a:avLst/>
              <a:gdLst/>
              <a:ahLst/>
              <a:cxnLst/>
              <a:rect l="l" t="t" r="r" b="b"/>
              <a:pathLst>
                <a:path w="130478" h="23246" extrusionOk="0">
                  <a:moveTo>
                    <a:pt x="37655" y="1"/>
                  </a:moveTo>
                  <a:cubicBezTo>
                    <a:pt x="35755" y="1"/>
                    <a:pt x="34235" y="1521"/>
                    <a:pt x="34235" y="3421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9"/>
                    <a:pt x="27078" y="8330"/>
                  </a:cubicBezTo>
                  <a:cubicBezTo>
                    <a:pt x="25811" y="5384"/>
                    <a:pt x="22866" y="3294"/>
                    <a:pt x="19445" y="3294"/>
                  </a:cubicBezTo>
                  <a:cubicBezTo>
                    <a:pt x="16089" y="3294"/>
                    <a:pt x="13207" y="5289"/>
                    <a:pt x="11877" y="8140"/>
                  </a:cubicBezTo>
                  <a:lnTo>
                    <a:pt x="11877" y="8108"/>
                  </a:lnTo>
                  <a:cubicBezTo>
                    <a:pt x="10663" y="10419"/>
                    <a:pt x="8778" y="11302"/>
                    <a:pt x="7097" y="11302"/>
                  </a:cubicBezTo>
                  <a:cubicBezTo>
                    <a:pt x="6497" y="11302"/>
                    <a:pt x="5924" y="11190"/>
                    <a:pt x="5416" y="10990"/>
                  </a:cubicBezTo>
                  <a:cubicBezTo>
                    <a:pt x="5353" y="10958"/>
                    <a:pt x="5289" y="10926"/>
                    <a:pt x="5226" y="10895"/>
                  </a:cubicBezTo>
                  <a:cubicBezTo>
                    <a:pt x="5163" y="10863"/>
                    <a:pt x="5099" y="10831"/>
                    <a:pt x="5068" y="10831"/>
                  </a:cubicBezTo>
                  <a:cubicBezTo>
                    <a:pt x="5004" y="10768"/>
                    <a:pt x="4909" y="10736"/>
                    <a:pt x="4846" y="10705"/>
                  </a:cubicBezTo>
                  <a:cubicBezTo>
                    <a:pt x="4339" y="10388"/>
                    <a:pt x="4086" y="10008"/>
                    <a:pt x="3833" y="9850"/>
                  </a:cubicBezTo>
                  <a:cubicBezTo>
                    <a:pt x="3421" y="9501"/>
                    <a:pt x="2914" y="9280"/>
                    <a:pt x="2344" y="9280"/>
                  </a:cubicBezTo>
                  <a:cubicBezTo>
                    <a:pt x="1046" y="9280"/>
                    <a:pt x="1" y="10325"/>
                    <a:pt x="1" y="11623"/>
                  </a:cubicBezTo>
                  <a:cubicBezTo>
                    <a:pt x="1" y="12922"/>
                    <a:pt x="1046" y="13967"/>
                    <a:pt x="2344" y="13967"/>
                  </a:cubicBezTo>
                  <a:cubicBezTo>
                    <a:pt x="2914" y="13967"/>
                    <a:pt x="3421" y="13777"/>
                    <a:pt x="3833" y="13428"/>
                  </a:cubicBezTo>
                  <a:cubicBezTo>
                    <a:pt x="4086" y="13238"/>
                    <a:pt x="4339" y="12890"/>
                    <a:pt x="4846" y="12573"/>
                  </a:cubicBezTo>
                  <a:cubicBezTo>
                    <a:pt x="4846" y="12573"/>
                    <a:pt x="4846" y="12541"/>
                    <a:pt x="4846" y="12541"/>
                  </a:cubicBezTo>
                  <a:cubicBezTo>
                    <a:pt x="4909" y="12510"/>
                    <a:pt x="4973" y="12478"/>
                    <a:pt x="5068" y="12446"/>
                  </a:cubicBezTo>
                  <a:cubicBezTo>
                    <a:pt x="5099" y="12415"/>
                    <a:pt x="5163" y="12383"/>
                    <a:pt x="5226" y="12351"/>
                  </a:cubicBezTo>
                  <a:cubicBezTo>
                    <a:pt x="5289" y="12320"/>
                    <a:pt x="5353" y="12288"/>
                    <a:pt x="5416" y="12288"/>
                  </a:cubicBezTo>
                  <a:cubicBezTo>
                    <a:pt x="5928" y="12078"/>
                    <a:pt x="6507" y="11962"/>
                    <a:pt x="7111" y="11962"/>
                  </a:cubicBezTo>
                  <a:cubicBezTo>
                    <a:pt x="8789" y="11962"/>
                    <a:pt x="10666" y="12857"/>
                    <a:pt x="11877" y="15138"/>
                  </a:cubicBezTo>
                  <a:cubicBezTo>
                    <a:pt x="13207" y="17989"/>
                    <a:pt x="16089" y="19952"/>
                    <a:pt x="19445" y="19952"/>
                  </a:cubicBezTo>
                  <a:cubicBezTo>
                    <a:pt x="22866" y="19952"/>
                    <a:pt x="25811" y="17894"/>
                    <a:pt x="27078" y="14917"/>
                  </a:cubicBezTo>
                  <a:lnTo>
                    <a:pt x="27078" y="14948"/>
                  </a:lnTo>
                  <a:cubicBezTo>
                    <a:pt x="27924" y="12959"/>
                    <a:pt x="29522" y="12034"/>
                    <a:pt x="30994" y="12034"/>
                  </a:cubicBezTo>
                  <a:cubicBezTo>
                    <a:pt x="32662" y="12034"/>
                    <a:pt x="34168" y="13222"/>
                    <a:pt x="34235" y="15392"/>
                  </a:cubicBezTo>
                  <a:lnTo>
                    <a:pt x="34235" y="19825"/>
                  </a:lnTo>
                  <a:cubicBezTo>
                    <a:pt x="34235" y="21725"/>
                    <a:pt x="35755" y="23246"/>
                    <a:pt x="37655" y="23246"/>
                  </a:cubicBezTo>
                  <a:lnTo>
                    <a:pt x="127025" y="23246"/>
                  </a:lnTo>
                  <a:cubicBezTo>
                    <a:pt x="128925" y="23246"/>
                    <a:pt x="130477" y="21725"/>
                    <a:pt x="130477" y="19825"/>
                  </a:cubicBezTo>
                  <a:lnTo>
                    <a:pt x="130477" y="3421"/>
                  </a:lnTo>
                  <a:cubicBezTo>
                    <a:pt x="130477" y="1521"/>
                    <a:pt x="128925" y="1"/>
                    <a:pt x="12702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4"/>
            <p:cNvSpPr/>
            <p:nvPr/>
          </p:nvSpPr>
          <p:spPr>
            <a:xfrm>
              <a:off x="4059775" y="1652875"/>
              <a:ext cx="340475" cy="340450"/>
            </a:xfrm>
            <a:custGeom>
              <a:avLst/>
              <a:gdLst/>
              <a:ahLst/>
              <a:cxnLst/>
              <a:rect l="l" t="t" r="r" b="b"/>
              <a:pathLst>
                <a:path w="13619" h="13618" extrusionOk="0">
                  <a:moveTo>
                    <a:pt x="6809" y="0"/>
                  </a:moveTo>
                  <a:cubicBezTo>
                    <a:pt x="3041" y="0"/>
                    <a:pt x="1" y="3041"/>
                    <a:pt x="1" y="6809"/>
                  </a:cubicBezTo>
                  <a:cubicBezTo>
                    <a:pt x="1" y="10578"/>
                    <a:pt x="3041" y="13618"/>
                    <a:pt x="6809" y="13618"/>
                  </a:cubicBezTo>
                  <a:cubicBezTo>
                    <a:pt x="10578" y="13618"/>
                    <a:pt x="13618" y="10578"/>
                    <a:pt x="13618" y="6809"/>
                  </a:cubicBezTo>
                  <a:cubicBezTo>
                    <a:pt x="13618" y="3041"/>
                    <a:pt x="10578" y="0"/>
                    <a:pt x="680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4"/>
            <p:cNvSpPr/>
            <p:nvPr/>
          </p:nvSpPr>
          <p:spPr>
            <a:xfrm>
              <a:off x="3771600" y="17930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04"/>
                  </a:moveTo>
                  <a:cubicBezTo>
                    <a:pt x="2439" y="1869"/>
                    <a:pt x="1900" y="2439"/>
                    <a:pt x="1235" y="2439"/>
                  </a:cubicBezTo>
                  <a:cubicBezTo>
                    <a:pt x="538" y="2439"/>
                    <a:pt x="0" y="1869"/>
                    <a:pt x="0" y="1204"/>
                  </a:cubicBezTo>
                  <a:cubicBezTo>
                    <a:pt x="0" y="539"/>
                    <a:pt x="538" y="1"/>
                    <a:pt x="1235" y="1"/>
                  </a:cubicBezTo>
                  <a:cubicBezTo>
                    <a:pt x="1900" y="1"/>
                    <a:pt x="2439" y="539"/>
                    <a:pt x="2439" y="1204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4"/>
            <p:cNvSpPr/>
            <p:nvPr/>
          </p:nvSpPr>
          <p:spPr>
            <a:xfrm>
              <a:off x="4631400" y="1564200"/>
              <a:ext cx="2341950" cy="517800"/>
            </a:xfrm>
            <a:custGeom>
              <a:avLst/>
              <a:gdLst/>
              <a:ahLst/>
              <a:cxnLst/>
              <a:rect l="l" t="t" r="r" b="b"/>
              <a:pathLst>
                <a:path w="93678" h="20712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712"/>
                    <a:pt x="2154" y="20712"/>
                  </a:cubicBezTo>
                  <a:lnTo>
                    <a:pt x="91524" y="20712"/>
                  </a:lnTo>
                  <a:cubicBezTo>
                    <a:pt x="92728" y="20712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82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4"/>
            <p:cNvSpPr/>
            <p:nvPr/>
          </p:nvSpPr>
          <p:spPr>
            <a:xfrm>
              <a:off x="4136575" y="1720175"/>
              <a:ext cx="186075" cy="205875"/>
            </a:xfrm>
            <a:custGeom>
              <a:avLst/>
              <a:gdLst/>
              <a:ahLst/>
              <a:cxnLst/>
              <a:rect l="l" t="t" r="r" b="b"/>
              <a:pathLst>
                <a:path w="7443" h="8235" extrusionOk="0">
                  <a:moveTo>
                    <a:pt x="3737" y="317"/>
                  </a:moveTo>
                  <a:lnTo>
                    <a:pt x="7094" y="1140"/>
                  </a:lnTo>
                  <a:cubicBezTo>
                    <a:pt x="7094" y="2565"/>
                    <a:pt x="6778" y="6682"/>
                    <a:pt x="3737" y="7917"/>
                  </a:cubicBezTo>
                  <a:cubicBezTo>
                    <a:pt x="507" y="6619"/>
                    <a:pt x="381" y="2090"/>
                    <a:pt x="381" y="1140"/>
                  </a:cubicBezTo>
                  <a:lnTo>
                    <a:pt x="3737" y="317"/>
                  </a:lnTo>
                  <a:close/>
                  <a:moveTo>
                    <a:pt x="3706" y="0"/>
                  </a:moveTo>
                  <a:lnTo>
                    <a:pt x="191" y="855"/>
                  </a:lnTo>
                  <a:cubicBezTo>
                    <a:pt x="127" y="855"/>
                    <a:pt x="64" y="919"/>
                    <a:pt x="64" y="982"/>
                  </a:cubicBezTo>
                  <a:cubicBezTo>
                    <a:pt x="64" y="1584"/>
                    <a:pt x="0" y="6809"/>
                    <a:pt x="3674" y="8234"/>
                  </a:cubicBezTo>
                  <a:lnTo>
                    <a:pt x="3801" y="8234"/>
                  </a:lnTo>
                  <a:cubicBezTo>
                    <a:pt x="7158" y="6936"/>
                    <a:pt x="7443" y="2375"/>
                    <a:pt x="7443" y="1014"/>
                  </a:cubicBezTo>
                  <a:cubicBezTo>
                    <a:pt x="7443" y="950"/>
                    <a:pt x="7379" y="887"/>
                    <a:pt x="7316" y="855"/>
                  </a:cubicBezTo>
                  <a:lnTo>
                    <a:pt x="3769" y="0"/>
                  </a:ln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4"/>
            <p:cNvSpPr/>
            <p:nvPr/>
          </p:nvSpPr>
          <p:spPr>
            <a:xfrm>
              <a:off x="4199125" y="1760425"/>
              <a:ext cx="60975" cy="111775"/>
            </a:xfrm>
            <a:custGeom>
              <a:avLst/>
              <a:gdLst/>
              <a:ahLst/>
              <a:cxnLst/>
              <a:rect l="l" t="t" r="r" b="b"/>
              <a:pathLst>
                <a:path w="2439" h="4471" extrusionOk="0">
                  <a:moveTo>
                    <a:pt x="1235" y="322"/>
                  </a:moveTo>
                  <a:cubicBezTo>
                    <a:pt x="1425" y="322"/>
                    <a:pt x="1615" y="385"/>
                    <a:pt x="1774" y="512"/>
                  </a:cubicBezTo>
                  <a:cubicBezTo>
                    <a:pt x="1996" y="670"/>
                    <a:pt x="2122" y="924"/>
                    <a:pt x="2122" y="1177"/>
                  </a:cubicBezTo>
                  <a:cubicBezTo>
                    <a:pt x="2122" y="1494"/>
                    <a:pt x="1964" y="1747"/>
                    <a:pt x="1710" y="1905"/>
                  </a:cubicBezTo>
                  <a:cubicBezTo>
                    <a:pt x="1647" y="1937"/>
                    <a:pt x="1615" y="2000"/>
                    <a:pt x="1615" y="2064"/>
                  </a:cubicBezTo>
                  <a:lnTo>
                    <a:pt x="1774" y="3584"/>
                  </a:lnTo>
                  <a:cubicBezTo>
                    <a:pt x="1774" y="3742"/>
                    <a:pt x="1710" y="3869"/>
                    <a:pt x="1615" y="3964"/>
                  </a:cubicBezTo>
                  <a:cubicBezTo>
                    <a:pt x="1520" y="4075"/>
                    <a:pt x="1378" y="4130"/>
                    <a:pt x="1235" y="4130"/>
                  </a:cubicBezTo>
                  <a:cubicBezTo>
                    <a:pt x="1093" y="4130"/>
                    <a:pt x="950" y="4075"/>
                    <a:pt x="855" y="3964"/>
                  </a:cubicBezTo>
                  <a:cubicBezTo>
                    <a:pt x="760" y="3869"/>
                    <a:pt x="729" y="3742"/>
                    <a:pt x="729" y="3584"/>
                  </a:cubicBezTo>
                  <a:lnTo>
                    <a:pt x="855" y="2064"/>
                  </a:lnTo>
                  <a:cubicBezTo>
                    <a:pt x="855" y="2000"/>
                    <a:pt x="824" y="1937"/>
                    <a:pt x="792" y="1905"/>
                  </a:cubicBezTo>
                  <a:cubicBezTo>
                    <a:pt x="475" y="1715"/>
                    <a:pt x="317" y="1367"/>
                    <a:pt x="380" y="1019"/>
                  </a:cubicBezTo>
                  <a:cubicBezTo>
                    <a:pt x="475" y="670"/>
                    <a:pt x="729" y="417"/>
                    <a:pt x="1045" y="354"/>
                  </a:cubicBezTo>
                  <a:cubicBezTo>
                    <a:pt x="1109" y="322"/>
                    <a:pt x="1172" y="322"/>
                    <a:pt x="1235" y="322"/>
                  </a:cubicBezTo>
                  <a:close/>
                  <a:moveTo>
                    <a:pt x="1247" y="0"/>
                  </a:moveTo>
                  <a:cubicBezTo>
                    <a:pt x="1149" y="0"/>
                    <a:pt x="1050" y="12"/>
                    <a:pt x="950" y="37"/>
                  </a:cubicBezTo>
                  <a:cubicBezTo>
                    <a:pt x="539" y="132"/>
                    <a:pt x="159" y="480"/>
                    <a:pt x="95" y="924"/>
                  </a:cubicBezTo>
                  <a:cubicBezTo>
                    <a:pt x="0" y="1399"/>
                    <a:pt x="159" y="1842"/>
                    <a:pt x="539" y="2127"/>
                  </a:cubicBezTo>
                  <a:lnTo>
                    <a:pt x="412" y="3552"/>
                  </a:lnTo>
                  <a:cubicBezTo>
                    <a:pt x="380" y="3774"/>
                    <a:pt x="475" y="4027"/>
                    <a:pt x="634" y="4186"/>
                  </a:cubicBezTo>
                  <a:cubicBezTo>
                    <a:pt x="792" y="4376"/>
                    <a:pt x="1014" y="4471"/>
                    <a:pt x="1235" y="4471"/>
                  </a:cubicBezTo>
                  <a:cubicBezTo>
                    <a:pt x="1489" y="4471"/>
                    <a:pt x="1710" y="4376"/>
                    <a:pt x="1869" y="4186"/>
                  </a:cubicBezTo>
                  <a:cubicBezTo>
                    <a:pt x="2027" y="4027"/>
                    <a:pt x="2091" y="3774"/>
                    <a:pt x="2091" y="3552"/>
                  </a:cubicBezTo>
                  <a:lnTo>
                    <a:pt x="1964" y="2127"/>
                  </a:lnTo>
                  <a:cubicBezTo>
                    <a:pt x="2249" y="1905"/>
                    <a:pt x="2439" y="1557"/>
                    <a:pt x="2439" y="1177"/>
                  </a:cubicBezTo>
                  <a:cubicBezTo>
                    <a:pt x="2439" y="829"/>
                    <a:pt x="2281" y="480"/>
                    <a:pt x="1996" y="259"/>
                  </a:cubicBezTo>
                  <a:cubicBezTo>
                    <a:pt x="1785" y="95"/>
                    <a:pt x="1523" y="0"/>
                    <a:pt x="1247" y="0"/>
                  </a:cubicBez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4"/>
            <p:cNvSpPr/>
            <p:nvPr/>
          </p:nvSpPr>
          <p:spPr>
            <a:xfrm>
              <a:off x="595975" y="2986125"/>
              <a:ext cx="3262725" cy="581950"/>
            </a:xfrm>
            <a:custGeom>
              <a:avLst/>
              <a:gdLst/>
              <a:ahLst/>
              <a:cxnLst/>
              <a:rect l="l" t="t" r="r" b="b"/>
              <a:pathLst>
                <a:path w="130509" h="23278" extrusionOk="0">
                  <a:moveTo>
                    <a:pt x="3421" y="1"/>
                  </a:moveTo>
                  <a:cubicBezTo>
                    <a:pt x="1521" y="1"/>
                    <a:pt x="0" y="1552"/>
                    <a:pt x="0" y="3453"/>
                  </a:cubicBezTo>
                  <a:lnTo>
                    <a:pt x="0" y="19825"/>
                  </a:lnTo>
                  <a:cubicBezTo>
                    <a:pt x="0" y="21726"/>
                    <a:pt x="1521" y="23277"/>
                    <a:pt x="3421" y="23277"/>
                  </a:cubicBezTo>
                  <a:lnTo>
                    <a:pt x="92822" y="23277"/>
                  </a:lnTo>
                  <a:cubicBezTo>
                    <a:pt x="94723" y="23277"/>
                    <a:pt x="96274" y="21726"/>
                    <a:pt x="96274" y="19825"/>
                  </a:cubicBezTo>
                  <a:lnTo>
                    <a:pt x="96274" y="15392"/>
                  </a:lnTo>
                  <a:cubicBezTo>
                    <a:pt x="96325" y="13222"/>
                    <a:pt x="97823" y="12035"/>
                    <a:pt x="99487" y="12035"/>
                  </a:cubicBezTo>
                  <a:cubicBezTo>
                    <a:pt x="100956" y="12035"/>
                    <a:pt x="102554" y="12959"/>
                    <a:pt x="103400" y="14948"/>
                  </a:cubicBezTo>
                  <a:cubicBezTo>
                    <a:pt x="104667" y="17894"/>
                    <a:pt x="107612" y="19952"/>
                    <a:pt x="111032" y="19952"/>
                  </a:cubicBezTo>
                  <a:cubicBezTo>
                    <a:pt x="114389" y="19952"/>
                    <a:pt x="117271" y="17989"/>
                    <a:pt x="118601" y="15138"/>
                  </a:cubicBezTo>
                  <a:cubicBezTo>
                    <a:pt x="119811" y="12857"/>
                    <a:pt x="121689" y="11962"/>
                    <a:pt x="123366" y="11962"/>
                  </a:cubicBezTo>
                  <a:cubicBezTo>
                    <a:pt x="123971" y="11962"/>
                    <a:pt x="124550" y="12078"/>
                    <a:pt x="125062" y="12288"/>
                  </a:cubicBezTo>
                  <a:cubicBezTo>
                    <a:pt x="125125" y="12320"/>
                    <a:pt x="125188" y="12352"/>
                    <a:pt x="125252" y="12383"/>
                  </a:cubicBezTo>
                  <a:cubicBezTo>
                    <a:pt x="125315" y="12383"/>
                    <a:pt x="125378" y="12415"/>
                    <a:pt x="125410" y="12447"/>
                  </a:cubicBezTo>
                  <a:cubicBezTo>
                    <a:pt x="125505" y="12478"/>
                    <a:pt x="125568" y="12510"/>
                    <a:pt x="125632" y="12573"/>
                  </a:cubicBezTo>
                  <a:cubicBezTo>
                    <a:pt x="126138" y="12890"/>
                    <a:pt x="126392" y="13238"/>
                    <a:pt x="126645" y="13428"/>
                  </a:cubicBezTo>
                  <a:cubicBezTo>
                    <a:pt x="127057" y="13777"/>
                    <a:pt x="127563" y="13967"/>
                    <a:pt x="128165" y="13967"/>
                  </a:cubicBezTo>
                  <a:cubicBezTo>
                    <a:pt x="129432" y="13967"/>
                    <a:pt x="130509" y="12922"/>
                    <a:pt x="130509" y="11623"/>
                  </a:cubicBezTo>
                  <a:cubicBezTo>
                    <a:pt x="130509" y="10356"/>
                    <a:pt x="129432" y="9280"/>
                    <a:pt x="128165" y="9280"/>
                  </a:cubicBezTo>
                  <a:cubicBezTo>
                    <a:pt x="127563" y="9280"/>
                    <a:pt x="127057" y="9501"/>
                    <a:pt x="126645" y="9850"/>
                  </a:cubicBezTo>
                  <a:cubicBezTo>
                    <a:pt x="126392" y="10040"/>
                    <a:pt x="126138" y="10388"/>
                    <a:pt x="125632" y="10705"/>
                  </a:cubicBezTo>
                  <a:cubicBezTo>
                    <a:pt x="125568" y="10736"/>
                    <a:pt x="125505" y="10800"/>
                    <a:pt x="125410" y="10831"/>
                  </a:cubicBezTo>
                  <a:cubicBezTo>
                    <a:pt x="125378" y="10863"/>
                    <a:pt x="125315" y="10895"/>
                    <a:pt x="125283" y="10895"/>
                  </a:cubicBezTo>
                  <a:cubicBezTo>
                    <a:pt x="125188" y="10926"/>
                    <a:pt x="125157" y="10958"/>
                    <a:pt x="125062" y="10990"/>
                  </a:cubicBezTo>
                  <a:cubicBezTo>
                    <a:pt x="124550" y="11200"/>
                    <a:pt x="123971" y="11316"/>
                    <a:pt x="123366" y="11316"/>
                  </a:cubicBezTo>
                  <a:cubicBezTo>
                    <a:pt x="121689" y="11316"/>
                    <a:pt x="119811" y="10421"/>
                    <a:pt x="118601" y="8140"/>
                  </a:cubicBezTo>
                  <a:cubicBezTo>
                    <a:pt x="117271" y="5289"/>
                    <a:pt x="114389" y="3294"/>
                    <a:pt x="111032" y="3294"/>
                  </a:cubicBezTo>
                  <a:cubicBezTo>
                    <a:pt x="107612" y="3294"/>
                    <a:pt x="104667" y="5384"/>
                    <a:pt x="103400" y="8330"/>
                  </a:cubicBezTo>
                  <a:cubicBezTo>
                    <a:pt x="102569" y="10319"/>
                    <a:pt x="100972" y="11244"/>
                    <a:pt x="99500" y="11244"/>
                  </a:cubicBezTo>
                  <a:cubicBezTo>
                    <a:pt x="97832" y="11244"/>
                    <a:pt x="96325" y="10056"/>
                    <a:pt x="96274" y="7886"/>
                  </a:cubicBezTo>
                  <a:lnTo>
                    <a:pt x="96274" y="3453"/>
                  </a:lnTo>
                  <a:cubicBezTo>
                    <a:pt x="96274" y="1552"/>
                    <a:pt x="94723" y="1"/>
                    <a:pt x="92822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4"/>
            <p:cNvSpPr/>
            <p:nvPr/>
          </p:nvSpPr>
          <p:spPr>
            <a:xfrm>
              <a:off x="3201550" y="3106475"/>
              <a:ext cx="340475" cy="341250"/>
            </a:xfrm>
            <a:custGeom>
              <a:avLst/>
              <a:gdLst/>
              <a:ahLst/>
              <a:cxnLst/>
              <a:rect l="l" t="t" r="r" b="b"/>
              <a:pathLst>
                <a:path w="13619" h="13650" extrusionOk="0">
                  <a:moveTo>
                    <a:pt x="13618" y="6841"/>
                  </a:moveTo>
                  <a:cubicBezTo>
                    <a:pt x="13618" y="10578"/>
                    <a:pt x="10578" y="13650"/>
                    <a:pt x="6809" y="13650"/>
                  </a:cubicBezTo>
                  <a:cubicBezTo>
                    <a:pt x="3041" y="13650"/>
                    <a:pt x="0" y="10578"/>
                    <a:pt x="0" y="6841"/>
                  </a:cubicBezTo>
                  <a:cubicBezTo>
                    <a:pt x="0" y="3072"/>
                    <a:pt x="3041" y="0"/>
                    <a:pt x="6809" y="0"/>
                  </a:cubicBezTo>
                  <a:cubicBezTo>
                    <a:pt x="10578" y="0"/>
                    <a:pt x="13618" y="3072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4"/>
            <p:cNvSpPr/>
            <p:nvPr/>
          </p:nvSpPr>
          <p:spPr>
            <a:xfrm>
              <a:off x="3769225" y="3246600"/>
              <a:ext cx="60975" cy="61000"/>
            </a:xfrm>
            <a:custGeom>
              <a:avLst/>
              <a:gdLst/>
              <a:ahLst/>
              <a:cxnLst/>
              <a:rect l="l" t="t" r="r" b="b"/>
              <a:pathLst>
                <a:path w="2439" h="2440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39"/>
                    <a:pt x="538" y="1"/>
                    <a:pt x="1203" y="1"/>
                  </a:cubicBezTo>
                  <a:cubicBezTo>
                    <a:pt x="1900" y="1"/>
                    <a:pt x="2439" y="539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4"/>
            <p:cNvSpPr/>
            <p:nvPr/>
          </p:nvSpPr>
          <p:spPr>
            <a:xfrm>
              <a:off x="627650" y="3018600"/>
              <a:ext cx="2342725" cy="517000"/>
            </a:xfrm>
            <a:custGeom>
              <a:avLst/>
              <a:gdLst/>
              <a:ahLst/>
              <a:cxnLst/>
              <a:rect l="l" t="t" r="r" b="b"/>
              <a:pathLst>
                <a:path w="93709" h="20680" extrusionOk="0">
                  <a:moveTo>
                    <a:pt x="2154" y="0"/>
                  </a:moveTo>
                  <a:cubicBezTo>
                    <a:pt x="982" y="0"/>
                    <a:pt x="0" y="950"/>
                    <a:pt x="0" y="2154"/>
                  </a:cubicBezTo>
                  <a:lnTo>
                    <a:pt x="0" y="18526"/>
                  </a:lnTo>
                  <a:cubicBezTo>
                    <a:pt x="0" y="19730"/>
                    <a:pt x="982" y="20680"/>
                    <a:pt x="2154" y="20680"/>
                  </a:cubicBezTo>
                  <a:lnTo>
                    <a:pt x="91555" y="20680"/>
                  </a:lnTo>
                  <a:cubicBezTo>
                    <a:pt x="92759" y="20680"/>
                    <a:pt x="93709" y="19730"/>
                    <a:pt x="93709" y="18526"/>
                  </a:cubicBezTo>
                  <a:lnTo>
                    <a:pt x="93709" y="2154"/>
                  </a:lnTo>
                  <a:cubicBezTo>
                    <a:pt x="93709" y="950"/>
                    <a:pt x="92727" y="0"/>
                    <a:pt x="915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4"/>
            <p:cNvSpPr/>
            <p:nvPr/>
          </p:nvSpPr>
          <p:spPr>
            <a:xfrm>
              <a:off x="3298925" y="3161100"/>
              <a:ext cx="146500" cy="232800"/>
            </a:xfrm>
            <a:custGeom>
              <a:avLst/>
              <a:gdLst/>
              <a:ahLst/>
              <a:cxnLst/>
              <a:rect l="l" t="t" r="r" b="b"/>
              <a:pathLst>
                <a:path w="5860" h="9312" extrusionOk="0">
                  <a:moveTo>
                    <a:pt x="2914" y="1046"/>
                  </a:moveTo>
                  <a:cubicBezTo>
                    <a:pt x="3484" y="1046"/>
                    <a:pt x="3959" y="1521"/>
                    <a:pt x="3959" y="2154"/>
                  </a:cubicBezTo>
                  <a:lnTo>
                    <a:pt x="3959" y="3421"/>
                  </a:lnTo>
                  <a:lnTo>
                    <a:pt x="1901" y="3421"/>
                  </a:lnTo>
                  <a:lnTo>
                    <a:pt x="1901" y="2154"/>
                  </a:lnTo>
                  <a:cubicBezTo>
                    <a:pt x="1901" y="1521"/>
                    <a:pt x="2344" y="1046"/>
                    <a:pt x="2914" y="1046"/>
                  </a:cubicBezTo>
                  <a:close/>
                  <a:moveTo>
                    <a:pt x="2914" y="317"/>
                  </a:moveTo>
                  <a:cubicBezTo>
                    <a:pt x="3833" y="317"/>
                    <a:pt x="4593" y="1046"/>
                    <a:pt x="4593" y="1964"/>
                  </a:cubicBezTo>
                  <a:lnTo>
                    <a:pt x="4593" y="3421"/>
                  </a:lnTo>
                  <a:lnTo>
                    <a:pt x="4276" y="3421"/>
                  </a:lnTo>
                  <a:lnTo>
                    <a:pt x="4276" y="2122"/>
                  </a:lnTo>
                  <a:cubicBezTo>
                    <a:pt x="4276" y="1362"/>
                    <a:pt x="3674" y="729"/>
                    <a:pt x="2914" y="729"/>
                  </a:cubicBezTo>
                  <a:cubicBezTo>
                    <a:pt x="2186" y="729"/>
                    <a:pt x="1584" y="1362"/>
                    <a:pt x="1584" y="2122"/>
                  </a:cubicBezTo>
                  <a:lnTo>
                    <a:pt x="1584" y="3421"/>
                  </a:lnTo>
                  <a:lnTo>
                    <a:pt x="1267" y="3421"/>
                  </a:lnTo>
                  <a:lnTo>
                    <a:pt x="1267" y="1964"/>
                  </a:lnTo>
                  <a:cubicBezTo>
                    <a:pt x="1267" y="1046"/>
                    <a:pt x="1996" y="317"/>
                    <a:pt x="2914" y="317"/>
                  </a:cubicBezTo>
                  <a:close/>
                  <a:moveTo>
                    <a:pt x="5353" y="3737"/>
                  </a:moveTo>
                  <a:cubicBezTo>
                    <a:pt x="5448" y="3737"/>
                    <a:pt x="5543" y="3832"/>
                    <a:pt x="5543" y="3927"/>
                  </a:cubicBezTo>
                  <a:lnTo>
                    <a:pt x="5543" y="8804"/>
                  </a:lnTo>
                  <a:cubicBezTo>
                    <a:pt x="5543" y="8899"/>
                    <a:pt x="5448" y="8963"/>
                    <a:pt x="5353" y="8963"/>
                  </a:cubicBezTo>
                  <a:lnTo>
                    <a:pt x="476" y="8963"/>
                  </a:lnTo>
                  <a:cubicBezTo>
                    <a:pt x="381" y="8963"/>
                    <a:pt x="317" y="8899"/>
                    <a:pt x="317" y="8804"/>
                  </a:cubicBezTo>
                  <a:lnTo>
                    <a:pt x="317" y="3927"/>
                  </a:lnTo>
                  <a:cubicBezTo>
                    <a:pt x="317" y="3832"/>
                    <a:pt x="381" y="3737"/>
                    <a:pt x="476" y="3737"/>
                  </a:cubicBezTo>
                  <a:close/>
                  <a:moveTo>
                    <a:pt x="2914" y="1"/>
                  </a:moveTo>
                  <a:cubicBezTo>
                    <a:pt x="1837" y="1"/>
                    <a:pt x="951" y="887"/>
                    <a:pt x="951" y="1964"/>
                  </a:cubicBezTo>
                  <a:lnTo>
                    <a:pt x="951" y="3421"/>
                  </a:lnTo>
                  <a:lnTo>
                    <a:pt x="476" y="3421"/>
                  </a:lnTo>
                  <a:cubicBezTo>
                    <a:pt x="222" y="3421"/>
                    <a:pt x="1" y="3642"/>
                    <a:pt x="1" y="3927"/>
                  </a:cubicBezTo>
                  <a:lnTo>
                    <a:pt x="1" y="8804"/>
                  </a:lnTo>
                  <a:cubicBezTo>
                    <a:pt x="1" y="9089"/>
                    <a:pt x="222" y="9311"/>
                    <a:pt x="476" y="9311"/>
                  </a:cubicBezTo>
                  <a:lnTo>
                    <a:pt x="5353" y="9311"/>
                  </a:lnTo>
                  <a:cubicBezTo>
                    <a:pt x="5638" y="9311"/>
                    <a:pt x="5859" y="9089"/>
                    <a:pt x="5859" y="8804"/>
                  </a:cubicBezTo>
                  <a:lnTo>
                    <a:pt x="5859" y="3927"/>
                  </a:lnTo>
                  <a:cubicBezTo>
                    <a:pt x="5859" y="3642"/>
                    <a:pt x="5638" y="3421"/>
                    <a:pt x="5353" y="3421"/>
                  </a:cubicBezTo>
                  <a:lnTo>
                    <a:pt x="4909" y="3421"/>
                  </a:lnTo>
                  <a:lnTo>
                    <a:pt x="4909" y="1964"/>
                  </a:lnTo>
                  <a:cubicBezTo>
                    <a:pt x="4909" y="887"/>
                    <a:pt x="4023" y="1"/>
                    <a:pt x="2914" y="1"/>
                  </a:cubicBez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4"/>
            <p:cNvSpPr/>
            <p:nvPr/>
          </p:nvSpPr>
          <p:spPr>
            <a:xfrm>
              <a:off x="3346425" y="3280650"/>
              <a:ext cx="51500" cy="78400"/>
            </a:xfrm>
            <a:custGeom>
              <a:avLst/>
              <a:gdLst/>
              <a:ahLst/>
              <a:cxnLst/>
              <a:rect l="l" t="t" r="r" b="b"/>
              <a:pathLst>
                <a:path w="2060" h="3136" extrusionOk="0">
                  <a:moveTo>
                    <a:pt x="1014" y="317"/>
                  </a:moveTo>
                  <a:cubicBezTo>
                    <a:pt x="1426" y="317"/>
                    <a:pt x="1743" y="634"/>
                    <a:pt x="1743" y="1046"/>
                  </a:cubicBezTo>
                  <a:cubicBezTo>
                    <a:pt x="1743" y="1331"/>
                    <a:pt x="1553" y="1584"/>
                    <a:pt x="1299" y="1679"/>
                  </a:cubicBezTo>
                  <a:lnTo>
                    <a:pt x="1204" y="1742"/>
                  </a:lnTo>
                  <a:lnTo>
                    <a:pt x="1204" y="2756"/>
                  </a:lnTo>
                  <a:cubicBezTo>
                    <a:pt x="1204" y="2787"/>
                    <a:pt x="1173" y="2819"/>
                    <a:pt x="1109" y="2819"/>
                  </a:cubicBezTo>
                  <a:lnTo>
                    <a:pt x="919" y="2819"/>
                  </a:lnTo>
                  <a:cubicBezTo>
                    <a:pt x="856" y="2819"/>
                    <a:pt x="824" y="2787"/>
                    <a:pt x="824" y="2756"/>
                  </a:cubicBezTo>
                  <a:lnTo>
                    <a:pt x="824" y="1742"/>
                  </a:lnTo>
                  <a:lnTo>
                    <a:pt x="729" y="1679"/>
                  </a:lnTo>
                  <a:cubicBezTo>
                    <a:pt x="476" y="1584"/>
                    <a:pt x="317" y="1331"/>
                    <a:pt x="317" y="1046"/>
                  </a:cubicBezTo>
                  <a:cubicBezTo>
                    <a:pt x="317" y="634"/>
                    <a:pt x="634" y="317"/>
                    <a:pt x="1014" y="317"/>
                  </a:cubicBezTo>
                  <a:close/>
                  <a:moveTo>
                    <a:pt x="1014" y="1"/>
                  </a:moveTo>
                  <a:cubicBezTo>
                    <a:pt x="444" y="1"/>
                    <a:pt x="1" y="476"/>
                    <a:pt x="1" y="1046"/>
                  </a:cubicBezTo>
                  <a:cubicBezTo>
                    <a:pt x="1" y="1426"/>
                    <a:pt x="191" y="1742"/>
                    <a:pt x="507" y="1932"/>
                  </a:cubicBezTo>
                  <a:lnTo>
                    <a:pt x="507" y="2724"/>
                  </a:lnTo>
                  <a:cubicBezTo>
                    <a:pt x="507" y="2946"/>
                    <a:pt x="697" y="3136"/>
                    <a:pt x="919" y="3136"/>
                  </a:cubicBezTo>
                  <a:lnTo>
                    <a:pt x="1109" y="3136"/>
                  </a:lnTo>
                  <a:cubicBezTo>
                    <a:pt x="1363" y="3136"/>
                    <a:pt x="1521" y="2946"/>
                    <a:pt x="1521" y="2724"/>
                  </a:cubicBezTo>
                  <a:lnTo>
                    <a:pt x="1521" y="1932"/>
                  </a:lnTo>
                  <a:cubicBezTo>
                    <a:pt x="1838" y="1742"/>
                    <a:pt x="2059" y="1426"/>
                    <a:pt x="2059" y="1046"/>
                  </a:cubicBezTo>
                  <a:cubicBezTo>
                    <a:pt x="2059" y="476"/>
                    <a:pt x="1584" y="1"/>
                    <a:pt x="1014" y="1"/>
                  </a:cubicBezTo>
                  <a:close/>
                </a:path>
              </a:pathLst>
            </a:custGeom>
            <a:solidFill>
              <a:srgbClr val="F2A365"/>
            </a:solidFill>
            <a:ln w="9525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4"/>
            <p:cNvSpPr/>
            <p:nvPr/>
          </p:nvSpPr>
          <p:spPr>
            <a:xfrm>
              <a:off x="3743875" y="3470675"/>
              <a:ext cx="3261950" cy="581925"/>
            </a:xfrm>
            <a:custGeom>
              <a:avLst/>
              <a:gdLst/>
              <a:ahLst/>
              <a:cxnLst/>
              <a:rect l="l" t="t" r="r" b="b"/>
              <a:pathLst>
                <a:path w="130478" h="23277" extrusionOk="0">
                  <a:moveTo>
                    <a:pt x="37655" y="0"/>
                  </a:moveTo>
                  <a:cubicBezTo>
                    <a:pt x="35755" y="0"/>
                    <a:pt x="34235" y="1552"/>
                    <a:pt x="34235" y="3452"/>
                  </a:cubicBezTo>
                  <a:lnTo>
                    <a:pt x="34235" y="7886"/>
                  </a:lnTo>
                  <a:cubicBezTo>
                    <a:pt x="34184" y="10056"/>
                    <a:pt x="32677" y="11243"/>
                    <a:pt x="31005" y="11243"/>
                  </a:cubicBezTo>
                  <a:cubicBezTo>
                    <a:pt x="29529" y="11243"/>
                    <a:pt x="27924" y="10318"/>
                    <a:pt x="27078" y="8329"/>
                  </a:cubicBezTo>
                  <a:cubicBezTo>
                    <a:pt x="25811" y="5384"/>
                    <a:pt x="22866" y="3325"/>
                    <a:pt x="19445" y="3325"/>
                  </a:cubicBezTo>
                  <a:cubicBezTo>
                    <a:pt x="16089" y="3325"/>
                    <a:pt x="13207" y="5289"/>
                    <a:pt x="11877" y="8139"/>
                  </a:cubicBezTo>
                  <a:cubicBezTo>
                    <a:pt x="10666" y="10420"/>
                    <a:pt x="8789" y="11315"/>
                    <a:pt x="7111" y="11315"/>
                  </a:cubicBezTo>
                  <a:cubicBezTo>
                    <a:pt x="6507" y="11315"/>
                    <a:pt x="5928" y="11199"/>
                    <a:pt x="5416" y="10989"/>
                  </a:cubicBezTo>
                  <a:cubicBezTo>
                    <a:pt x="5353" y="10957"/>
                    <a:pt x="5289" y="10926"/>
                    <a:pt x="5226" y="10926"/>
                  </a:cubicBezTo>
                  <a:cubicBezTo>
                    <a:pt x="5163" y="10894"/>
                    <a:pt x="5099" y="10862"/>
                    <a:pt x="5068" y="10831"/>
                  </a:cubicBezTo>
                  <a:cubicBezTo>
                    <a:pt x="5004" y="10799"/>
                    <a:pt x="4909" y="10767"/>
                    <a:pt x="4846" y="10736"/>
                  </a:cubicBezTo>
                  <a:cubicBezTo>
                    <a:pt x="4846" y="10704"/>
                    <a:pt x="4846" y="10704"/>
                    <a:pt x="4846" y="10704"/>
                  </a:cubicBezTo>
                  <a:cubicBezTo>
                    <a:pt x="4339" y="10387"/>
                    <a:pt x="4086" y="10039"/>
                    <a:pt x="3833" y="9849"/>
                  </a:cubicBezTo>
                  <a:cubicBezTo>
                    <a:pt x="3421" y="9501"/>
                    <a:pt x="2914" y="9311"/>
                    <a:pt x="2344" y="9311"/>
                  </a:cubicBezTo>
                  <a:cubicBezTo>
                    <a:pt x="1046" y="9311"/>
                    <a:pt x="1" y="10356"/>
                    <a:pt x="1" y="11654"/>
                  </a:cubicBezTo>
                  <a:cubicBezTo>
                    <a:pt x="1" y="12953"/>
                    <a:pt x="1046" y="13998"/>
                    <a:pt x="2344" y="13998"/>
                  </a:cubicBezTo>
                  <a:cubicBezTo>
                    <a:pt x="2914" y="13998"/>
                    <a:pt x="3421" y="13776"/>
                    <a:pt x="3833" y="13428"/>
                  </a:cubicBezTo>
                  <a:cubicBezTo>
                    <a:pt x="4086" y="13238"/>
                    <a:pt x="4339" y="12889"/>
                    <a:pt x="4846" y="12573"/>
                  </a:cubicBezTo>
                  <a:cubicBezTo>
                    <a:pt x="4909" y="12541"/>
                    <a:pt x="4973" y="12478"/>
                    <a:pt x="5068" y="12446"/>
                  </a:cubicBezTo>
                  <a:cubicBezTo>
                    <a:pt x="5099" y="12414"/>
                    <a:pt x="5163" y="12414"/>
                    <a:pt x="5226" y="12383"/>
                  </a:cubicBezTo>
                  <a:cubicBezTo>
                    <a:pt x="5289" y="12351"/>
                    <a:pt x="5353" y="12319"/>
                    <a:pt x="5416" y="12288"/>
                  </a:cubicBezTo>
                  <a:cubicBezTo>
                    <a:pt x="5925" y="12087"/>
                    <a:pt x="6500" y="11975"/>
                    <a:pt x="7101" y="11975"/>
                  </a:cubicBezTo>
                  <a:cubicBezTo>
                    <a:pt x="8781" y="11975"/>
                    <a:pt x="10664" y="12852"/>
                    <a:pt x="11877" y="15138"/>
                  </a:cubicBezTo>
                  <a:cubicBezTo>
                    <a:pt x="13207" y="17988"/>
                    <a:pt x="16089" y="19983"/>
                    <a:pt x="19445" y="19983"/>
                  </a:cubicBezTo>
                  <a:cubicBezTo>
                    <a:pt x="22866" y="19983"/>
                    <a:pt x="25811" y="17893"/>
                    <a:pt x="27078" y="14948"/>
                  </a:cubicBezTo>
                  <a:cubicBezTo>
                    <a:pt x="27924" y="12958"/>
                    <a:pt x="29522" y="12034"/>
                    <a:pt x="30994" y="12034"/>
                  </a:cubicBezTo>
                  <a:cubicBezTo>
                    <a:pt x="32662" y="12034"/>
                    <a:pt x="34168" y="13221"/>
                    <a:pt x="34235" y="15391"/>
                  </a:cubicBezTo>
                  <a:lnTo>
                    <a:pt x="34235" y="19856"/>
                  </a:lnTo>
                  <a:cubicBezTo>
                    <a:pt x="34235" y="21725"/>
                    <a:pt x="35755" y="23277"/>
                    <a:pt x="37655" y="23277"/>
                  </a:cubicBezTo>
                  <a:lnTo>
                    <a:pt x="127025" y="23277"/>
                  </a:lnTo>
                  <a:cubicBezTo>
                    <a:pt x="128925" y="23277"/>
                    <a:pt x="130477" y="21725"/>
                    <a:pt x="130477" y="19856"/>
                  </a:cubicBezTo>
                  <a:lnTo>
                    <a:pt x="130477" y="3452"/>
                  </a:lnTo>
                  <a:cubicBezTo>
                    <a:pt x="130477" y="1552"/>
                    <a:pt x="128925" y="0"/>
                    <a:pt x="127025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4"/>
            <p:cNvSpPr/>
            <p:nvPr/>
          </p:nvSpPr>
          <p:spPr>
            <a:xfrm>
              <a:off x="4059775" y="3591000"/>
              <a:ext cx="340475" cy="341275"/>
            </a:xfrm>
            <a:custGeom>
              <a:avLst/>
              <a:gdLst/>
              <a:ahLst/>
              <a:cxnLst/>
              <a:rect l="l" t="t" r="r" b="b"/>
              <a:pathLst>
                <a:path w="13619" h="13651" extrusionOk="0">
                  <a:moveTo>
                    <a:pt x="13618" y="6841"/>
                  </a:moveTo>
                  <a:cubicBezTo>
                    <a:pt x="13618" y="10610"/>
                    <a:pt x="10578" y="13650"/>
                    <a:pt x="6809" y="13650"/>
                  </a:cubicBezTo>
                  <a:cubicBezTo>
                    <a:pt x="3041" y="13650"/>
                    <a:pt x="1" y="10610"/>
                    <a:pt x="1" y="6841"/>
                  </a:cubicBezTo>
                  <a:cubicBezTo>
                    <a:pt x="1" y="3073"/>
                    <a:pt x="3041" y="1"/>
                    <a:pt x="6809" y="1"/>
                  </a:cubicBezTo>
                  <a:cubicBezTo>
                    <a:pt x="10578" y="1"/>
                    <a:pt x="13618" y="3073"/>
                    <a:pt x="13618" y="684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4"/>
            <p:cNvSpPr/>
            <p:nvPr/>
          </p:nvSpPr>
          <p:spPr>
            <a:xfrm>
              <a:off x="3771600" y="3731150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5"/>
                  </a:moveTo>
                  <a:cubicBezTo>
                    <a:pt x="2439" y="1900"/>
                    <a:pt x="1900" y="2439"/>
                    <a:pt x="1235" y="2439"/>
                  </a:cubicBezTo>
                  <a:cubicBezTo>
                    <a:pt x="538" y="2439"/>
                    <a:pt x="0" y="1900"/>
                    <a:pt x="0" y="1235"/>
                  </a:cubicBezTo>
                  <a:cubicBezTo>
                    <a:pt x="0" y="538"/>
                    <a:pt x="538" y="0"/>
                    <a:pt x="1235" y="0"/>
                  </a:cubicBezTo>
                  <a:cubicBezTo>
                    <a:pt x="1900" y="0"/>
                    <a:pt x="2439" y="538"/>
                    <a:pt x="2439" y="1235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4"/>
            <p:cNvSpPr/>
            <p:nvPr/>
          </p:nvSpPr>
          <p:spPr>
            <a:xfrm>
              <a:off x="4631400" y="3503125"/>
              <a:ext cx="2341950" cy="517025"/>
            </a:xfrm>
            <a:custGeom>
              <a:avLst/>
              <a:gdLst/>
              <a:ahLst/>
              <a:cxnLst/>
              <a:rect l="l" t="t" r="r" b="b"/>
              <a:pathLst>
                <a:path w="93678" h="20681" extrusionOk="0">
                  <a:moveTo>
                    <a:pt x="2154" y="0"/>
                  </a:moveTo>
                  <a:cubicBezTo>
                    <a:pt x="982" y="0"/>
                    <a:pt x="1" y="982"/>
                    <a:pt x="1" y="2154"/>
                  </a:cubicBezTo>
                  <a:lnTo>
                    <a:pt x="1" y="18558"/>
                  </a:lnTo>
                  <a:cubicBezTo>
                    <a:pt x="1" y="19730"/>
                    <a:pt x="982" y="20680"/>
                    <a:pt x="2154" y="20680"/>
                  </a:cubicBezTo>
                  <a:lnTo>
                    <a:pt x="91524" y="20680"/>
                  </a:lnTo>
                  <a:cubicBezTo>
                    <a:pt x="92728" y="20680"/>
                    <a:pt x="93678" y="19730"/>
                    <a:pt x="93678" y="18558"/>
                  </a:cubicBezTo>
                  <a:lnTo>
                    <a:pt x="93678" y="2154"/>
                  </a:lnTo>
                  <a:cubicBezTo>
                    <a:pt x="93678" y="951"/>
                    <a:pt x="92728" y="0"/>
                    <a:pt x="915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4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4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4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4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4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solidFill>
              <a:srgbClr val="7823E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4"/>
            <p:cNvSpPr/>
            <p:nvPr/>
          </p:nvSpPr>
          <p:spPr>
            <a:xfrm>
              <a:off x="4269575" y="3690700"/>
              <a:ext cx="30125" cy="105375"/>
            </a:xfrm>
            <a:custGeom>
              <a:avLst/>
              <a:gdLst/>
              <a:ahLst/>
              <a:cxnLst/>
              <a:rect l="l" t="t" r="r" b="b"/>
              <a:pathLst>
                <a:path w="1205" h="4215" extrusionOk="0">
                  <a:moveTo>
                    <a:pt x="203" y="0"/>
                  </a:moveTo>
                  <a:cubicBezTo>
                    <a:pt x="155" y="0"/>
                    <a:pt x="103" y="27"/>
                    <a:pt x="64" y="66"/>
                  </a:cubicBezTo>
                  <a:cubicBezTo>
                    <a:pt x="1" y="130"/>
                    <a:pt x="33" y="225"/>
                    <a:pt x="96" y="288"/>
                  </a:cubicBezTo>
                  <a:cubicBezTo>
                    <a:pt x="603" y="731"/>
                    <a:pt x="888" y="1396"/>
                    <a:pt x="888" y="2093"/>
                  </a:cubicBezTo>
                  <a:cubicBezTo>
                    <a:pt x="888" y="2790"/>
                    <a:pt x="603" y="3455"/>
                    <a:pt x="96" y="3930"/>
                  </a:cubicBezTo>
                  <a:cubicBezTo>
                    <a:pt x="33" y="3993"/>
                    <a:pt x="1" y="4088"/>
                    <a:pt x="64" y="4152"/>
                  </a:cubicBezTo>
                  <a:cubicBezTo>
                    <a:pt x="96" y="4183"/>
                    <a:pt x="159" y="4215"/>
                    <a:pt x="191" y="4215"/>
                  </a:cubicBezTo>
                  <a:cubicBezTo>
                    <a:pt x="223" y="4215"/>
                    <a:pt x="286" y="4183"/>
                    <a:pt x="286" y="4152"/>
                  </a:cubicBezTo>
                  <a:cubicBezTo>
                    <a:pt x="888" y="3645"/>
                    <a:pt x="1204" y="2885"/>
                    <a:pt x="1204" y="2093"/>
                  </a:cubicBezTo>
                  <a:cubicBezTo>
                    <a:pt x="1204" y="1333"/>
                    <a:pt x="888" y="573"/>
                    <a:pt x="286" y="35"/>
                  </a:cubicBezTo>
                  <a:cubicBezTo>
                    <a:pt x="262" y="10"/>
                    <a:pt x="233" y="0"/>
                    <a:pt x="203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4"/>
            <p:cNvSpPr/>
            <p:nvPr/>
          </p:nvSpPr>
          <p:spPr>
            <a:xfrm>
              <a:off x="4287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75" y="1"/>
                  </a:moveTo>
                  <a:cubicBezTo>
                    <a:pt x="135" y="1"/>
                    <a:pt x="96" y="17"/>
                    <a:pt x="64" y="48"/>
                  </a:cubicBezTo>
                  <a:cubicBezTo>
                    <a:pt x="1" y="112"/>
                    <a:pt x="1" y="238"/>
                    <a:pt x="64" y="270"/>
                  </a:cubicBezTo>
                  <a:cubicBezTo>
                    <a:pt x="792" y="935"/>
                    <a:pt x="1204" y="1885"/>
                    <a:pt x="1204" y="2835"/>
                  </a:cubicBezTo>
                  <a:cubicBezTo>
                    <a:pt x="1204" y="3817"/>
                    <a:pt x="792" y="4767"/>
                    <a:pt x="64" y="5400"/>
                  </a:cubicBezTo>
                  <a:cubicBezTo>
                    <a:pt x="1" y="5464"/>
                    <a:pt x="1" y="5590"/>
                    <a:pt x="64" y="5654"/>
                  </a:cubicBezTo>
                  <a:cubicBezTo>
                    <a:pt x="96" y="5685"/>
                    <a:pt x="127" y="5685"/>
                    <a:pt x="159" y="5685"/>
                  </a:cubicBezTo>
                  <a:cubicBezTo>
                    <a:pt x="222" y="5685"/>
                    <a:pt x="254" y="5685"/>
                    <a:pt x="286" y="5654"/>
                  </a:cubicBezTo>
                  <a:cubicBezTo>
                    <a:pt x="1077" y="4925"/>
                    <a:pt x="1521" y="3912"/>
                    <a:pt x="1521" y="2835"/>
                  </a:cubicBezTo>
                  <a:cubicBezTo>
                    <a:pt x="1521" y="1790"/>
                    <a:pt x="1077" y="745"/>
                    <a:pt x="286" y="48"/>
                  </a:cubicBezTo>
                  <a:cubicBezTo>
                    <a:pt x="254" y="17"/>
                    <a:pt x="214" y="1"/>
                    <a:pt x="175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4"/>
            <p:cNvSpPr/>
            <p:nvPr/>
          </p:nvSpPr>
          <p:spPr>
            <a:xfrm>
              <a:off x="4160325" y="3690700"/>
              <a:ext cx="29325" cy="105375"/>
            </a:xfrm>
            <a:custGeom>
              <a:avLst/>
              <a:gdLst/>
              <a:ahLst/>
              <a:cxnLst/>
              <a:rect l="l" t="t" r="r" b="b"/>
              <a:pathLst>
                <a:path w="1173" h="4215" extrusionOk="0">
                  <a:moveTo>
                    <a:pt x="981" y="0"/>
                  </a:moveTo>
                  <a:cubicBezTo>
                    <a:pt x="945" y="0"/>
                    <a:pt x="911" y="10"/>
                    <a:pt x="887" y="35"/>
                  </a:cubicBezTo>
                  <a:cubicBezTo>
                    <a:pt x="317" y="573"/>
                    <a:pt x="1" y="1333"/>
                    <a:pt x="1" y="2093"/>
                  </a:cubicBezTo>
                  <a:cubicBezTo>
                    <a:pt x="1" y="2885"/>
                    <a:pt x="317" y="3645"/>
                    <a:pt x="887" y="4183"/>
                  </a:cubicBezTo>
                  <a:cubicBezTo>
                    <a:pt x="919" y="4183"/>
                    <a:pt x="982" y="4215"/>
                    <a:pt x="1014" y="4215"/>
                  </a:cubicBezTo>
                  <a:cubicBezTo>
                    <a:pt x="1046" y="4215"/>
                    <a:pt x="1109" y="4183"/>
                    <a:pt x="1141" y="4152"/>
                  </a:cubicBezTo>
                  <a:cubicBezTo>
                    <a:pt x="1172" y="4088"/>
                    <a:pt x="1172" y="3993"/>
                    <a:pt x="1109" y="3930"/>
                  </a:cubicBezTo>
                  <a:cubicBezTo>
                    <a:pt x="602" y="3455"/>
                    <a:pt x="317" y="2790"/>
                    <a:pt x="317" y="2125"/>
                  </a:cubicBezTo>
                  <a:cubicBezTo>
                    <a:pt x="317" y="1428"/>
                    <a:pt x="602" y="763"/>
                    <a:pt x="1109" y="288"/>
                  </a:cubicBezTo>
                  <a:cubicBezTo>
                    <a:pt x="1172" y="225"/>
                    <a:pt x="1172" y="130"/>
                    <a:pt x="1141" y="66"/>
                  </a:cubicBezTo>
                  <a:cubicBezTo>
                    <a:pt x="1102" y="27"/>
                    <a:pt x="1038" y="0"/>
                    <a:pt x="981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4"/>
            <p:cNvSpPr/>
            <p:nvPr/>
          </p:nvSpPr>
          <p:spPr>
            <a:xfrm>
              <a:off x="4135000" y="3672150"/>
              <a:ext cx="38025" cy="142150"/>
            </a:xfrm>
            <a:custGeom>
              <a:avLst/>
              <a:gdLst/>
              <a:ahLst/>
              <a:cxnLst/>
              <a:rect l="l" t="t" r="r" b="b"/>
              <a:pathLst>
                <a:path w="1521" h="5686" extrusionOk="0">
                  <a:moveTo>
                    <a:pt x="1346" y="1"/>
                  </a:moveTo>
                  <a:cubicBezTo>
                    <a:pt x="1307" y="1"/>
                    <a:pt x="1267" y="17"/>
                    <a:pt x="1235" y="48"/>
                  </a:cubicBezTo>
                  <a:cubicBezTo>
                    <a:pt x="444" y="777"/>
                    <a:pt x="0" y="1790"/>
                    <a:pt x="0" y="2835"/>
                  </a:cubicBezTo>
                  <a:cubicBezTo>
                    <a:pt x="0" y="3912"/>
                    <a:pt x="444" y="4925"/>
                    <a:pt x="1235" y="5654"/>
                  </a:cubicBezTo>
                  <a:cubicBezTo>
                    <a:pt x="1267" y="5685"/>
                    <a:pt x="1299" y="5685"/>
                    <a:pt x="1362" y="5685"/>
                  </a:cubicBezTo>
                  <a:cubicBezTo>
                    <a:pt x="1394" y="5685"/>
                    <a:pt x="1425" y="5685"/>
                    <a:pt x="1457" y="5654"/>
                  </a:cubicBezTo>
                  <a:cubicBezTo>
                    <a:pt x="1520" y="5590"/>
                    <a:pt x="1520" y="5464"/>
                    <a:pt x="1457" y="5432"/>
                  </a:cubicBezTo>
                  <a:cubicBezTo>
                    <a:pt x="729" y="4767"/>
                    <a:pt x="317" y="3817"/>
                    <a:pt x="317" y="2835"/>
                  </a:cubicBezTo>
                  <a:cubicBezTo>
                    <a:pt x="317" y="1885"/>
                    <a:pt x="729" y="935"/>
                    <a:pt x="1457" y="270"/>
                  </a:cubicBezTo>
                  <a:cubicBezTo>
                    <a:pt x="1520" y="238"/>
                    <a:pt x="1520" y="112"/>
                    <a:pt x="1457" y="48"/>
                  </a:cubicBezTo>
                  <a:cubicBezTo>
                    <a:pt x="1425" y="17"/>
                    <a:pt x="1386" y="1"/>
                    <a:pt x="1346" y="1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4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extrusionOk="0">
                  <a:moveTo>
                    <a:pt x="1584" y="317"/>
                  </a:move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lose/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4"/>
            <p:cNvSpPr/>
            <p:nvPr/>
          </p:nvSpPr>
          <p:spPr>
            <a:xfrm>
              <a:off x="4269575" y="3689975"/>
              <a:ext cx="30125" cy="106100"/>
            </a:xfrm>
            <a:custGeom>
              <a:avLst/>
              <a:gdLst/>
              <a:ahLst/>
              <a:cxnLst/>
              <a:rect l="l" t="t" r="r" b="b"/>
              <a:pathLst>
                <a:path w="1205" h="4244" fill="none" extrusionOk="0">
                  <a:moveTo>
                    <a:pt x="286" y="64"/>
                  </a:moveTo>
                  <a:cubicBezTo>
                    <a:pt x="223" y="0"/>
                    <a:pt x="128" y="32"/>
                    <a:pt x="64" y="95"/>
                  </a:cubicBezTo>
                  <a:cubicBezTo>
                    <a:pt x="1" y="159"/>
                    <a:pt x="33" y="254"/>
                    <a:pt x="96" y="317"/>
                  </a:cubicBezTo>
                  <a:cubicBezTo>
                    <a:pt x="603" y="760"/>
                    <a:pt x="888" y="1425"/>
                    <a:pt x="888" y="2122"/>
                  </a:cubicBezTo>
                  <a:cubicBezTo>
                    <a:pt x="888" y="2819"/>
                    <a:pt x="603" y="3484"/>
                    <a:pt x="96" y="3959"/>
                  </a:cubicBezTo>
                  <a:cubicBezTo>
                    <a:pt x="33" y="4022"/>
                    <a:pt x="1" y="4117"/>
                    <a:pt x="64" y="4181"/>
                  </a:cubicBezTo>
                  <a:cubicBezTo>
                    <a:pt x="96" y="4212"/>
                    <a:pt x="159" y="4244"/>
                    <a:pt x="191" y="4244"/>
                  </a:cubicBezTo>
                  <a:cubicBezTo>
                    <a:pt x="223" y="4244"/>
                    <a:pt x="286" y="4212"/>
                    <a:pt x="286" y="4181"/>
                  </a:cubicBezTo>
                  <a:cubicBezTo>
                    <a:pt x="888" y="3674"/>
                    <a:pt x="1204" y="2914"/>
                    <a:pt x="1204" y="2122"/>
                  </a:cubicBezTo>
                  <a:cubicBezTo>
                    <a:pt x="1204" y="1362"/>
                    <a:pt x="888" y="602"/>
                    <a:pt x="286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4"/>
            <p:cNvSpPr/>
            <p:nvPr/>
          </p:nvSpPr>
          <p:spPr>
            <a:xfrm>
              <a:off x="4287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286" y="64"/>
                  </a:moveTo>
                  <a:cubicBezTo>
                    <a:pt x="222" y="1"/>
                    <a:pt x="127" y="1"/>
                    <a:pt x="64" y="64"/>
                  </a:cubicBezTo>
                  <a:cubicBezTo>
                    <a:pt x="1" y="128"/>
                    <a:pt x="1" y="254"/>
                    <a:pt x="64" y="286"/>
                  </a:cubicBezTo>
                  <a:cubicBezTo>
                    <a:pt x="792" y="951"/>
                    <a:pt x="1204" y="1901"/>
                    <a:pt x="1204" y="2851"/>
                  </a:cubicBezTo>
                  <a:cubicBezTo>
                    <a:pt x="1204" y="3833"/>
                    <a:pt x="792" y="4783"/>
                    <a:pt x="64" y="5416"/>
                  </a:cubicBezTo>
                  <a:cubicBezTo>
                    <a:pt x="1" y="5480"/>
                    <a:pt x="1" y="5606"/>
                    <a:pt x="64" y="5670"/>
                  </a:cubicBezTo>
                  <a:cubicBezTo>
                    <a:pt x="96" y="5701"/>
                    <a:pt x="127" y="5701"/>
                    <a:pt x="159" y="5701"/>
                  </a:cubicBezTo>
                  <a:cubicBezTo>
                    <a:pt x="222" y="5701"/>
                    <a:pt x="254" y="5701"/>
                    <a:pt x="286" y="5670"/>
                  </a:cubicBezTo>
                  <a:cubicBezTo>
                    <a:pt x="1077" y="4941"/>
                    <a:pt x="1521" y="3928"/>
                    <a:pt x="1521" y="2851"/>
                  </a:cubicBezTo>
                  <a:cubicBezTo>
                    <a:pt x="1521" y="1806"/>
                    <a:pt x="1077" y="761"/>
                    <a:pt x="286" y="64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4"/>
            <p:cNvSpPr/>
            <p:nvPr/>
          </p:nvSpPr>
          <p:spPr>
            <a:xfrm>
              <a:off x="4160325" y="3689975"/>
              <a:ext cx="29325" cy="106100"/>
            </a:xfrm>
            <a:custGeom>
              <a:avLst/>
              <a:gdLst/>
              <a:ahLst/>
              <a:cxnLst/>
              <a:rect l="l" t="t" r="r" b="b"/>
              <a:pathLst>
                <a:path w="1173" h="4244" fill="none" extrusionOk="0">
                  <a:moveTo>
                    <a:pt x="1141" y="95"/>
                  </a:moveTo>
                  <a:cubicBezTo>
                    <a:pt x="1077" y="32"/>
                    <a:pt x="951" y="0"/>
                    <a:pt x="887" y="64"/>
                  </a:cubicBezTo>
                  <a:cubicBezTo>
                    <a:pt x="317" y="602"/>
                    <a:pt x="1" y="1362"/>
                    <a:pt x="1" y="2122"/>
                  </a:cubicBezTo>
                  <a:cubicBezTo>
                    <a:pt x="1" y="2914"/>
                    <a:pt x="317" y="3674"/>
                    <a:pt x="887" y="4212"/>
                  </a:cubicBezTo>
                  <a:cubicBezTo>
                    <a:pt x="919" y="4212"/>
                    <a:pt x="982" y="4244"/>
                    <a:pt x="1014" y="4244"/>
                  </a:cubicBezTo>
                  <a:cubicBezTo>
                    <a:pt x="1046" y="4244"/>
                    <a:pt x="1109" y="4212"/>
                    <a:pt x="1141" y="4181"/>
                  </a:cubicBezTo>
                  <a:cubicBezTo>
                    <a:pt x="1172" y="4117"/>
                    <a:pt x="1172" y="4022"/>
                    <a:pt x="1109" y="3959"/>
                  </a:cubicBezTo>
                  <a:cubicBezTo>
                    <a:pt x="602" y="3484"/>
                    <a:pt x="317" y="2819"/>
                    <a:pt x="317" y="2154"/>
                  </a:cubicBezTo>
                  <a:cubicBezTo>
                    <a:pt x="317" y="1457"/>
                    <a:pt x="602" y="792"/>
                    <a:pt x="1109" y="317"/>
                  </a:cubicBezTo>
                  <a:cubicBezTo>
                    <a:pt x="1172" y="254"/>
                    <a:pt x="1172" y="159"/>
                    <a:pt x="1141" y="95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4"/>
            <p:cNvSpPr/>
            <p:nvPr/>
          </p:nvSpPr>
          <p:spPr>
            <a:xfrm>
              <a:off x="4135000" y="3671750"/>
              <a:ext cx="38025" cy="142550"/>
            </a:xfrm>
            <a:custGeom>
              <a:avLst/>
              <a:gdLst/>
              <a:ahLst/>
              <a:cxnLst/>
              <a:rect l="l" t="t" r="r" b="b"/>
              <a:pathLst>
                <a:path w="1521" h="5702" fill="none" extrusionOk="0">
                  <a:moveTo>
                    <a:pt x="317" y="2851"/>
                  </a:moveTo>
                  <a:cubicBezTo>
                    <a:pt x="317" y="1901"/>
                    <a:pt x="729" y="951"/>
                    <a:pt x="1457" y="286"/>
                  </a:cubicBezTo>
                  <a:cubicBezTo>
                    <a:pt x="1520" y="254"/>
                    <a:pt x="1520" y="128"/>
                    <a:pt x="1457" y="64"/>
                  </a:cubicBezTo>
                  <a:cubicBezTo>
                    <a:pt x="1394" y="1"/>
                    <a:pt x="1299" y="1"/>
                    <a:pt x="1235" y="64"/>
                  </a:cubicBezTo>
                  <a:cubicBezTo>
                    <a:pt x="444" y="793"/>
                    <a:pt x="0" y="1806"/>
                    <a:pt x="0" y="2851"/>
                  </a:cubicBezTo>
                  <a:cubicBezTo>
                    <a:pt x="0" y="3928"/>
                    <a:pt x="444" y="4941"/>
                    <a:pt x="1235" y="5670"/>
                  </a:cubicBezTo>
                  <a:cubicBezTo>
                    <a:pt x="1267" y="5701"/>
                    <a:pt x="1299" y="5701"/>
                    <a:pt x="1362" y="5701"/>
                  </a:cubicBezTo>
                  <a:cubicBezTo>
                    <a:pt x="1394" y="5701"/>
                    <a:pt x="1425" y="5701"/>
                    <a:pt x="1457" y="5670"/>
                  </a:cubicBezTo>
                  <a:cubicBezTo>
                    <a:pt x="1520" y="5606"/>
                    <a:pt x="1520" y="5480"/>
                    <a:pt x="1457" y="5448"/>
                  </a:cubicBezTo>
                  <a:cubicBezTo>
                    <a:pt x="729" y="4783"/>
                    <a:pt x="317" y="3833"/>
                    <a:pt x="317" y="285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4"/>
            <p:cNvSpPr/>
            <p:nvPr/>
          </p:nvSpPr>
          <p:spPr>
            <a:xfrm>
              <a:off x="4190400" y="3704225"/>
              <a:ext cx="79200" cy="163125"/>
            </a:xfrm>
            <a:custGeom>
              <a:avLst/>
              <a:gdLst/>
              <a:ahLst/>
              <a:cxnLst/>
              <a:rect l="l" t="t" r="r" b="b"/>
              <a:pathLst>
                <a:path w="3168" h="6525" fill="none" extrusionOk="0">
                  <a:moveTo>
                    <a:pt x="1584" y="0"/>
                  </a:moveTo>
                  <a:cubicBezTo>
                    <a:pt x="698" y="0"/>
                    <a:pt x="1" y="697"/>
                    <a:pt x="1" y="1552"/>
                  </a:cubicBezTo>
                  <a:cubicBezTo>
                    <a:pt x="1" y="2217"/>
                    <a:pt x="413" y="2819"/>
                    <a:pt x="1046" y="3041"/>
                  </a:cubicBezTo>
                  <a:lnTo>
                    <a:pt x="1046" y="5986"/>
                  </a:lnTo>
                  <a:cubicBezTo>
                    <a:pt x="1046" y="6302"/>
                    <a:pt x="1299" y="6524"/>
                    <a:pt x="1584" y="6524"/>
                  </a:cubicBezTo>
                  <a:cubicBezTo>
                    <a:pt x="1869" y="6524"/>
                    <a:pt x="2123" y="6302"/>
                    <a:pt x="2123" y="5986"/>
                  </a:cubicBezTo>
                  <a:lnTo>
                    <a:pt x="2123" y="3041"/>
                  </a:lnTo>
                  <a:cubicBezTo>
                    <a:pt x="2725" y="2819"/>
                    <a:pt x="3168" y="2249"/>
                    <a:pt x="3168" y="1552"/>
                  </a:cubicBezTo>
                  <a:cubicBezTo>
                    <a:pt x="3168" y="697"/>
                    <a:pt x="2440" y="0"/>
                    <a:pt x="1584" y="0"/>
                  </a:cubicBezTo>
                  <a:close/>
                  <a:moveTo>
                    <a:pt x="1901" y="2787"/>
                  </a:moveTo>
                  <a:cubicBezTo>
                    <a:pt x="1838" y="2787"/>
                    <a:pt x="1806" y="2851"/>
                    <a:pt x="1806" y="2946"/>
                  </a:cubicBezTo>
                  <a:lnTo>
                    <a:pt x="1806" y="5986"/>
                  </a:lnTo>
                  <a:cubicBezTo>
                    <a:pt x="1806" y="6112"/>
                    <a:pt x="1711" y="6207"/>
                    <a:pt x="1584" y="6207"/>
                  </a:cubicBezTo>
                  <a:cubicBezTo>
                    <a:pt x="1458" y="6207"/>
                    <a:pt x="1363" y="6112"/>
                    <a:pt x="1363" y="5986"/>
                  </a:cubicBezTo>
                  <a:lnTo>
                    <a:pt x="1363" y="2946"/>
                  </a:lnTo>
                  <a:cubicBezTo>
                    <a:pt x="1363" y="2851"/>
                    <a:pt x="1299" y="2787"/>
                    <a:pt x="1236" y="2787"/>
                  </a:cubicBezTo>
                  <a:cubicBezTo>
                    <a:pt x="698" y="2629"/>
                    <a:pt x="318" y="2122"/>
                    <a:pt x="318" y="1552"/>
                  </a:cubicBezTo>
                  <a:cubicBezTo>
                    <a:pt x="318" y="887"/>
                    <a:pt x="888" y="317"/>
                    <a:pt x="1584" y="317"/>
                  </a:cubicBezTo>
                  <a:cubicBezTo>
                    <a:pt x="2281" y="317"/>
                    <a:pt x="2851" y="855"/>
                    <a:pt x="2851" y="1552"/>
                  </a:cubicBezTo>
                  <a:cubicBezTo>
                    <a:pt x="2851" y="2122"/>
                    <a:pt x="2471" y="2629"/>
                    <a:pt x="1901" y="2787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30475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4"/>
            <p:cNvSpPr/>
            <p:nvPr/>
          </p:nvSpPr>
          <p:spPr>
            <a:xfrm>
              <a:off x="595975" y="3956000"/>
              <a:ext cx="3262725" cy="581150"/>
            </a:xfrm>
            <a:custGeom>
              <a:avLst/>
              <a:gdLst/>
              <a:ahLst/>
              <a:cxnLst/>
              <a:rect l="l" t="t" r="r" b="b"/>
              <a:pathLst>
                <a:path w="130509" h="23246" extrusionOk="0">
                  <a:moveTo>
                    <a:pt x="3421" y="0"/>
                  </a:moveTo>
                  <a:cubicBezTo>
                    <a:pt x="1521" y="0"/>
                    <a:pt x="0" y="1520"/>
                    <a:pt x="0" y="3420"/>
                  </a:cubicBezTo>
                  <a:lnTo>
                    <a:pt x="0" y="19825"/>
                  </a:lnTo>
                  <a:cubicBezTo>
                    <a:pt x="0" y="21725"/>
                    <a:pt x="1521" y="23245"/>
                    <a:pt x="3421" y="23245"/>
                  </a:cubicBezTo>
                  <a:lnTo>
                    <a:pt x="92822" y="23245"/>
                  </a:lnTo>
                  <a:cubicBezTo>
                    <a:pt x="94723" y="23245"/>
                    <a:pt x="96274" y="21725"/>
                    <a:pt x="96274" y="19825"/>
                  </a:cubicBezTo>
                  <a:lnTo>
                    <a:pt x="96274" y="15360"/>
                  </a:lnTo>
                  <a:cubicBezTo>
                    <a:pt x="96325" y="13189"/>
                    <a:pt x="97823" y="12002"/>
                    <a:pt x="99487" y="12002"/>
                  </a:cubicBezTo>
                  <a:cubicBezTo>
                    <a:pt x="100956" y="12002"/>
                    <a:pt x="102554" y="12927"/>
                    <a:pt x="103400" y="14916"/>
                  </a:cubicBezTo>
                  <a:cubicBezTo>
                    <a:pt x="104667" y="17893"/>
                    <a:pt x="107612" y="19951"/>
                    <a:pt x="111032" y="19951"/>
                  </a:cubicBezTo>
                  <a:cubicBezTo>
                    <a:pt x="114389" y="19951"/>
                    <a:pt x="117271" y="17956"/>
                    <a:pt x="118601" y="15106"/>
                  </a:cubicBezTo>
                  <a:lnTo>
                    <a:pt x="118601" y="15138"/>
                  </a:lnTo>
                  <a:cubicBezTo>
                    <a:pt x="119815" y="12827"/>
                    <a:pt x="121700" y="11944"/>
                    <a:pt x="123381" y="11944"/>
                  </a:cubicBezTo>
                  <a:cubicBezTo>
                    <a:pt x="123980" y="11944"/>
                    <a:pt x="124554" y="12056"/>
                    <a:pt x="125062" y="12256"/>
                  </a:cubicBezTo>
                  <a:cubicBezTo>
                    <a:pt x="125125" y="12288"/>
                    <a:pt x="125188" y="12319"/>
                    <a:pt x="125252" y="12351"/>
                  </a:cubicBezTo>
                  <a:cubicBezTo>
                    <a:pt x="125315" y="12383"/>
                    <a:pt x="125378" y="12414"/>
                    <a:pt x="125410" y="12414"/>
                  </a:cubicBezTo>
                  <a:cubicBezTo>
                    <a:pt x="125505" y="12478"/>
                    <a:pt x="125568" y="12509"/>
                    <a:pt x="125632" y="12541"/>
                  </a:cubicBezTo>
                  <a:cubicBezTo>
                    <a:pt x="126138" y="12858"/>
                    <a:pt x="126392" y="13238"/>
                    <a:pt x="126645" y="13396"/>
                  </a:cubicBezTo>
                  <a:cubicBezTo>
                    <a:pt x="127057" y="13744"/>
                    <a:pt x="127563" y="13966"/>
                    <a:pt x="128165" y="13966"/>
                  </a:cubicBezTo>
                  <a:cubicBezTo>
                    <a:pt x="129432" y="13966"/>
                    <a:pt x="130509" y="12921"/>
                    <a:pt x="130509" y="11623"/>
                  </a:cubicBezTo>
                  <a:cubicBezTo>
                    <a:pt x="130509" y="10324"/>
                    <a:pt x="129432" y="9279"/>
                    <a:pt x="128165" y="9279"/>
                  </a:cubicBezTo>
                  <a:cubicBezTo>
                    <a:pt x="127563" y="9279"/>
                    <a:pt x="127057" y="9469"/>
                    <a:pt x="126645" y="9817"/>
                  </a:cubicBezTo>
                  <a:cubicBezTo>
                    <a:pt x="126392" y="10007"/>
                    <a:pt x="126138" y="10356"/>
                    <a:pt x="125632" y="10704"/>
                  </a:cubicBezTo>
                  <a:cubicBezTo>
                    <a:pt x="125568" y="10736"/>
                    <a:pt x="125505" y="10768"/>
                    <a:pt x="125410" y="10799"/>
                  </a:cubicBezTo>
                  <a:cubicBezTo>
                    <a:pt x="125378" y="10831"/>
                    <a:pt x="125315" y="10863"/>
                    <a:pt x="125283" y="10894"/>
                  </a:cubicBezTo>
                  <a:cubicBezTo>
                    <a:pt x="125188" y="10926"/>
                    <a:pt x="125157" y="10958"/>
                    <a:pt x="125062" y="10958"/>
                  </a:cubicBezTo>
                  <a:cubicBezTo>
                    <a:pt x="124550" y="11167"/>
                    <a:pt x="123971" y="11284"/>
                    <a:pt x="123366" y="11284"/>
                  </a:cubicBezTo>
                  <a:cubicBezTo>
                    <a:pt x="121689" y="11284"/>
                    <a:pt x="119811" y="10388"/>
                    <a:pt x="118601" y="8107"/>
                  </a:cubicBezTo>
                  <a:cubicBezTo>
                    <a:pt x="117271" y="5257"/>
                    <a:pt x="114389" y="3294"/>
                    <a:pt x="111032" y="3294"/>
                  </a:cubicBezTo>
                  <a:cubicBezTo>
                    <a:pt x="107612" y="3294"/>
                    <a:pt x="104667" y="5352"/>
                    <a:pt x="103400" y="8329"/>
                  </a:cubicBezTo>
                  <a:lnTo>
                    <a:pt x="103400" y="8297"/>
                  </a:lnTo>
                  <a:cubicBezTo>
                    <a:pt x="102569" y="10287"/>
                    <a:pt x="100972" y="11211"/>
                    <a:pt x="99500" y="11211"/>
                  </a:cubicBezTo>
                  <a:cubicBezTo>
                    <a:pt x="97832" y="11211"/>
                    <a:pt x="96325" y="10024"/>
                    <a:pt x="96274" y="7854"/>
                  </a:cubicBezTo>
                  <a:lnTo>
                    <a:pt x="96274" y="3420"/>
                  </a:lnTo>
                  <a:cubicBezTo>
                    <a:pt x="96274" y="1520"/>
                    <a:pt x="94723" y="0"/>
                    <a:pt x="92822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4"/>
            <p:cNvSpPr/>
            <p:nvPr/>
          </p:nvSpPr>
          <p:spPr>
            <a:xfrm>
              <a:off x="3201550" y="4076325"/>
              <a:ext cx="340475" cy="340475"/>
            </a:xfrm>
            <a:custGeom>
              <a:avLst/>
              <a:gdLst/>
              <a:ahLst/>
              <a:cxnLst/>
              <a:rect l="l" t="t" r="r" b="b"/>
              <a:pathLst>
                <a:path w="13619" h="13619" extrusionOk="0">
                  <a:moveTo>
                    <a:pt x="13618" y="6810"/>
                  </a:moveTo>
                  <a:cubicBezTo>
                    <a:pt x="13618" y="10578"/>
                    <a:pt x="10578" y="13618"/>
                    <a:pt x="6809" y="13618"/>
                  </a:cubicBezTo>
                  <a:cubicBezTo>
                    <a:pt x="3041" y="13618"/>
                    <a:pt x="0" y="10578"/>
                    <a:pt x="0" y="6810"/>
                  </a:cubicBezTo>
                  <a:cubicBezTo>
                    <a:pt x="0" y="3041"/>
                    <a:pt x="3041" y="1"/>
                    <a:pt x="6809" y="1"/>
                  </a:cubicBezTo>
                  <a:cubicBezTo>
                    <a:pt x="10578" y="1"/>
                    <a:pt x="13618" y="3041"/>
                    <a:pt x="13618" y="681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4"/>
            <p:cNvSpPr/>
            <p:nvPr/>
          </p:nvSpPr>
          <p:spPr>
            <a:xfrm>
              <a:off x="3769225" y="4215675"/>
              <a:ext cx="60975" cy="60975"/>
            </a:xfrm>
            <a:custGeom>
              <a:avLst/>
              <a:gdLst/>
              <a:ahLst/>
              <a:cxnLst/>
              <a:rect l="l" t="t" r="r" b="b"/>
              <a:pathLst>
                <a:path w="2439" h="2439" extrusionOk="0">
                  <a:moveTo>
                    <a:pt x="2439" y="1236"/>
                  </a:moveTo>
                  <a:cubicBezTo>
                    <a:pt x="2439" y="1901"/>
                    <a:pt x="1900" y="2439"/>
                    <a:pt x="1203" y="2439"/>
                  </a:cubicBezTo>
                  <a:cubicBezTo>
                    <a:pt x="538" y="2439"/>
                    <a:pt x="0" y="1901"/>
                    <a:pt x="0" y="1236"/>
                  </a:cubicBezTo>
                  <a:cubicBezTo>
                    <a:pt x="0" y="571"/>
                    <a:pt x="538" y="0"/>
                    <a:pt x="1203" y="0"/>
                  </a:cubicBezTo>
                  <a:cubicBezTo>
                    <a:pt x="1900" y="0"/>
                    <a:pt x="2439" y="571"/>
                    <a:pt x="2439" y="1236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4"/>
            <p:cNvSpPr/>
            <p:nvPr/>
          </p:nvSpPr>
          <p:spPr>
            <a:xfrm>
              <a:off x="627650" y="3987650"/>
              <a:ext cx="2342725" cy="517825"/>
            </a:xfrm>
            <a:custGeom>
              <a:avLst/>
              <a:gdLst/>
              <a:ahLst/>
              <a:cxnLst/>
              <a:rect l="l" t="t" r="r" b="b"/>
              <a:pathLst>
                <a:path w="93709" h="20713" extrusionOk="0">
                  <a:moveTo>
                    <a:pt x="2154" y="1"/>
                  </a:moveTo>
                  <a:cubicBezTo>
                    <a:pt x="982" y="1"/>
                    <a:pt x="0" y="983"/>
                    <a:pt x="0" y="2154"/>
                  </a:cubicBezTo>
                  <a:lnTo>
                    <a:pt x="0" y="18559"/>
                  </a:lnTo>
                  <a:cubicBezTo>
                    <a:pt x="0" y="19731"/>
                    <a:pt x="982" y="20712"/>
                    <a:pt x="2154" y="20712"/>
                  </a:cubicBezTo>
                  <a:lnTo>
                    <a:pt x="91555" y="20712"/>
                  </a:lnTo>
                  <a:cubicBezTo>
                    <a:pt x="92759" y="20712"/>
                    <a:pt x="93709" y="19731"/>
                    <a:pt x="93709" y="18559"/>
                  </a:cubicBezTo>
                  <a:lnTo>
                    <a:pt x="93709" y="2154"/>
                  </a:lnTo>
                  <a:cubicBezTo>
                    <a:pt x="93709" y="983"/>
                    <a:pt x="92727" y="1"/>
                    <a:pt x="915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4"/>
            <p:cNvSpPr/>
            <p:nvPr/>
          </p:nvSpPr>
          <p:spPr>
            <a:xfrm>
              <a:off x="3332975" y="4198250"/>
              <a:ext cx="77600" cy="77625"/>
            </a:xfrm>
            <a:custGeom>
              <a:avLst/>
              <a:gdLst/>
              <a:ahLst/>
              <a:cxnLst/>
              <a:rect l="l" t="t" r="r" b="b"/>
              <a:pathLst>
                <a:path w="3104" h="3105" extrusionOk="0">
                  <a:moveTo>
                    <a:pt x="1552" y="317"/>
                  </a:moveTo>
                  <a:cubicBezTo>
                    <a:pt x="2249" y="317"/>
                    <a:pt x="2787" y="856"/>
                    <a:pt x="2787" y="1553"/>
                  </a:cubicBezTo>
                  <a:cubicBezTo>
                    <a:pt x="2787" y="2249"/>
                    <a:pt x="2249" y="2788"/>
                    <a:pt x="1552" y="2788"/>
                  </a:cubicBezTo>
                  <a:cubicBezTo>
                    <a:pt x="887" y="2788"/>
                    <a:pt x="317" y="2249"/>
                    <a:pt x="317" y="1553"/>
                  </a:cubicBezTo>
                  <a:cubicBezTo>
                    <a:pt x="317" y="856"/>
                    <a:pt x="855" y="317"/>
                    <a:pt x="1552" y="317"/>
                  </a:cubicBezTo>
                  <a:close/>
                  <a:moveTo>
                    <a:pt x="1552" y="1"/>
                  </a:moveTo>
                  <a:cubicBezTo>
                    <a:pt x="697" y="1"/>
                    <a:pt x="0" y="697"/>
                    <a:pt x="0" y="1553"/>
                  </a:cubicBezTo>
                  <a:cubicBezTo>
                    <a:pt x="0" y="2408"/>
                    <a:pt x="697" y="3104"/>
                    <a:pt x="1552" y="3104"/>
                  </a:cubicBezTo>
                  <a:cubicBezTo>
                    <a:pt x="2407" y="3104"/>
                    <a:pt x="3104" y="2408"/>
                    <a:pt x="3104" y="1553"/>
                  </a:cubicBezTo>
                  <a:cubicBezTo>
                    <a:pt x="3104" y="697"/>
                    <a:pt x="2407" y="1"/>
                    <a:pt x="1552" y="1"/>
                  </a:cubicBezTo>
                  <a:close/>
                </a:path>
              </a:pathLst>
            </a:custGeom>
            <a:solidFill>
              <a:srgbClr val="CECECE"/>
            </a:solidFill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4"/>
            <p:cNvSpPr/>
            <p:nvPr/>
          </p:nvSpPr>
          <p:spPr>
            <a:xfrm>
              <a:off x="3259350" y="4134125"/>
              <a:ext cx="225650" cy="224875"/>
            </a:xfrm>
            <a:custGeom>
              <a:avLst/>
              <a:gdLst/>
              <a:ahLst/>
              <a:cxnLst/>
              <a:rect l="l" t="t" r="r" b="b"/>
              <a:pathLst>
                <a:path w="9026" h="8995" extrusionOk="0">
                  <a:moveTo>
                    <a:pt x="4497" y="317"/>
                  </a:moveTo>
                  <a:cubicBezTo>
                    <a:pt x="6809" y="317"/>
                    <a:pt x="8677" y="2186"/>
                    <a:pt x="8677" y="4498"/>
                  </a:cubicBezTo>
                  <a:cubicBezTo>
                    <a:pt x="8677" y="5923"/>
                    <a:pt x="7949" y="7221"/>
                    <a:pt x="6841" y="7949"/>
                  </a:cubicBezTo>
                  <a:cubicBezTo>
                    <a:pt x="6746" y="7411"/>
                    <a:pt x="6492" y="6936"/>
                    <a:pt x="6081" y="6588"/>
                  </a:cubicBezTo>
                  <a:cubicBezTo>
                    <a:pt x="5639" y="6176"/>
                    <a:pt x="5061" y="5983"/>
                    <a:pt x="4474" y="5983"/>
                  </a:cubicBezTo>
                  <a:cubicBezTo>
                    <a:pt x="4429" y="5983"/>
                    <a:pt x="4384" y="5984"/>
                    <a:pt x="4339" y="5986"/>
                  </a:cubicBezTo>
                  <a:cubicBezTo>
                    <a:pt x="3262" y="6049"/>
                    <a:pt x="2375" y="6873"/>
                    <a:pt x="2154" y="7981"/>
                  </a:cubicBezTo>
                  <a:cubicBezTo>
                    <a:pt x="1045" y="7221"/>
                    <a:pt x="317" y="5954"/>
                    <a:pt x="317" y="4498"/>
                  </a:cubicBezTo>
                  <a:cubicBezTo>
                    <a:pt x="317" y="2186"/>
                    <a:pt x="2185" y="317"/>
                    <a:pt x="4497" y="317"/>
                  </a:cubicBezTo>
                  <a:close/>
                  <a:moveTo>
                    <a:pt x="4487" y="6299"/>
                  </a:moveTo>
                  <a:cubicBezTo>
                    <a:pt x="4986" y="6299"/>
                    <a:pt x="5477" y="6486"/>
                    <a:pt x="5859" y="6809"/>
                  </a:cubicBezTo>
                  <a:cubicBezTo>
                    <a:pt x="6271" y="7158"/>
                    <a:pt x="6492" y="7633"/>
                    <a:pt x="6556" y="8139"/>
                  </a:cubicBezTo>
                  <a:cubicBezTo>
                    <a:pt x="5922" y="8488"/>
                    <a:pt x="5210" y="8662"/>
                    <a:pt x="4501" y="8662"/>
                  </a:cubicBezTo>
                  <a:cubicBezTo>
                    <a:pt x="3793" y="8662"/>
                    <a:pt x="3088" y="8488"/>
                    <a:pt x="2470" y="8139"/>
                  </a:cubicBezTo>
                  <a:cubicBezTo>
                    <a:pt x="2597" y="7158"/>
                    <a:pt x="3389" y="6366"/>
                    <a:pt x="4371" y="6303"/>
                  </a:cubicBezTo>
                  <a:cubicBezTo>
                    <a:pt x="4409" y="6300"/>
                    <a:pt x="4448" y="6299"/>
                    <a:pt x="4487" y="6299"/>
                  </a:cubicBezTo>
                  <a:close/>
                  <a:moveTo>
                    <a:pt x="4497" y="1"/>
                  </a:moveTo>
                  <a:cubicBezTo>
                    <a:pt x="2027" y="1"/>
                    <a:pt x="0" y="1996"/>
                    <a:pt x="0" y="4498"/>
                  </a:cubicBezTo>
                  <a:cubicBezTo>
                    <a:pt x="0" y="6113"/>
                    <a:pt x="855" y="7506"/>
                    <a:pt x="2122" y="8330"/>
                  </a:cubicBezTo>
                  <a:lnTo>
                    <a:pt x="2217" y="8361"/>
                  </a:lnTo>
                  <a:cubicBezTo>
                    <a:pt x="2217" y="8361"/>
                    <a:pt x="2217" y="8393"/>
                    <a:pt x="2249" y="8393"/>
                  </a:cubicBezTo>
                  <a:cubicBezTo>
                    <a:pt x="2312" y="8425"/>
                    <a:pt x="2375" y="8456"/>
                    <a:pt x="2470" y="8520"/>
                  </a:cubicBezTo>
                  <a:cubicBezTo>
                    <a:pt x="2502" y="8520"/>
                    <a:pt x="2534" y="8520"/>
                    <a:pt x="2534" y="8551"/>
                  </a:cubicBezTo>
                  <a:cubicBezTo>
                    <a:pt x="2660" y="8615"/>
                    <a:pt x="2819" y="8678"/>
                    <a:pt x="2945" y="8710"/>
                  </a:cubicBezTo>
                  <a:lnTo>
                    <a:pt x="3072" y="8773"/>
                  </a:lnTo>
                  <a:cubicBezTo>
                    <a:pt x="3135" y="8773"/>
                    <a:pt x="3199" y="8805"/>
                    <a:pt x="3262" y="8836"/>
                  </a:cubicBezTo>
                  <a:cubicBezTo>
                    <a:pt x="3325" y="8836"/>
                    <a:pt x="3420" y="8868"/>
                    <a:pt x="3484" y="8868"/>
                  </a:cubicBezTo>
                  <a:cubicBezTo>
                    <a:pt x="3547" y="8900"/>
                    <a:pt x="3610" y="8900"/>
                    <a:pt x="3674" y="8931"/>
                  </a:cubicBezTo>
                  <a:cubicBezTo>
                    <a:pt x="3769" y="8931"/>
                    <a:pt x="3895" y="8963"/>
                    <a:pt x="3990" y="8963"/>
                  </a:cubicBezTo>
                  <a:cubicBezTo>
                    <a:pt x="4022" y="8963"/>
                    <a:pt x="4054" y="8963"/>
                    <a:pt x="4117" y="8995"/>
                  </a:cubicBezTo>
                  <a:lnTo>
                    <a:pt x="4909" y="8995"/>
                  </a:lnTo>
                  <a:cubicBezTo>
                    <a:pt x="4941" y="8963"/>
                    <a:pt x="5004" y="8963"/>
                    <a:pt x="5036" y="8963"/>
                  </a:cubicBezTo>
                  <a:cubicBezTo>
                    <a:pt x="5131" y="8963"/>
                    <a:pt x="5226" y="8931"/>
                    <a:pt x="5321" y="8931"/>
                  </a:cubicBezTo>
                  <a:cubicBezTo>
                    <a:pt x="5416" y="8900"/>
                    <a:pt x="5479" y="8900"/>
                    <a:pt x="5542" y="8868"/>
                  </a:cubicBezTo>
                  <a:cubicBezTo>
                    <a:pt x="5606" y="8868"/>
                    <a:pt x="5669" y="8836"/>
                    <a:pt x="5732" y="8836"/>
                  </a:cubicBezTo>
                  <a:cubicBezTo>
                    <a:pt x="5796" y="8805"/>
                    <a:pt x="5891" y="8773"/>
                    <a:pt x="5954" y="8773"/>
                  </a:cubicBezTo>
                  <a:cubicBezTo>
                    <a:pt x="5986" y="8741"/>
                    <a:pt x="6017" y="8741"/>
                    <a:pt x="6081" y="8710"/>
                  </a:cubicBezTo>
                  <a:cubicBezTo>
                    <a:pt x="6207" y="8678"/>
                    <a:pt x="6334" y="8615"/>
                    <a:pt x="6461" y="8551"/>
                  </a:cubicBezTo>
                  <a:cubicBezTo>
                    <a:pt x="6492" y="8520"/>
                    <a:pt x="6524" y="8520"/>
                    <a:pt x="6556" y="8520"/>
                  </a:cubicBezTo>
                  <a:cubicBezTo>
                    <a:pt x="6619" y="8456"/>
                    <a:pt x="6682" y="8425"/>
                    <a:pt x="6777" y="8393"/>
                  </a:cubicBezTo>
                  <a:cubicBezTo>
                    <a:pt x="6777" y="8393"/>
                    <a:pt x="6777" y="8361"/>
                    <a:pt x="6809" y="8361"/>
                  </a:cubicBezTo>
                  <a:lnTo>
                    <a:pt x="6872" y="8330"/>
                  </a:lnTo>
                  <a:lnTo>
                    <a:pt x="6872" y="8298"/>
                  </a:lnTo>
                  <a:cubicBezTo>
                    <a:pt x="8171" y="7506"/>
                    <a:pt x="9026" y="6113"/>
                    <a:pt x="9026" y="4498"/>
                  </a:cubicBezTo>
                  <a:cubicBezTo>
                    <a:pt x="9026" y="1996"/>
                    <a:pt x="6999" y="1"/>
                    <a:pt x="4497" y="1"/>
                  </a:cubicBezTo>
                  <a:close/>
                </a:path>
              </a:pathLst>
            </a:custGeom>
            <a:solidFill>
              <a:srgbClr val="CECECE"/>
            </a:solidFill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4"/>
            <p:cNvSpPr/>
            <p:nvPr/>
          </p:nvSpPr>
          <p:spPr>
            <a:xfrm>
              <a:off x="4113625" y="2679450"/>
              <a:ext cx="232775" cy="225950"/>
            </a:xfrm>
            <a:custGeom>
              <a:avLst/>
              <a:gdLst/>
              <a:ahLst/>
              <a:cxnLst/>
              <a:rect l="l" t="t" r="r" b="b"/>
              <a:pathLst>
                <a:path w="9311" h="9038" extrusionOk="0">
                  <a:moveTo>
                    <a:pt x="3452" y="519"/>
                  </a:moveTo>
                  <a:cubicBezTo>
                    <a:pt x="3040" y="835"/>
                    <a:pt x="2692" y="1342"/>
                    <a:pt x="2439" y="1944"/>
                  </a:cubicBezTo>
                  <a:lnTo>
                    <a:pt x="1362" y="1944"/>
                  </a:lnTo>
                  <a:cubicBezTo>
                    <a:pt x="1710" y="1500"/>
                    <a:pt x="2122" y="1120"/>
                    <a:pt x="2629" y="835"/>
                  </a:cubicBezTo>
                  <a:cubicBezTo>
                    <a:pt x="2882" y="709"/>
                    <a:pt x="3167" y="582"/>
                    <a:pt x="3452" y="519"/>
                  </a:cubicBezTo>
                  <a:close/>
                  <a:moveTo>
                    <a:pt x="4497" y="360"/>
                  </a:moveTo>
                  <a:lnTo>
                    <a:pt x="4497" y="1944"/>
                  </a:lnTo>
                  <a:lnTo>
                    <a:pt x="2787" y="1944"/>
                  </a:lnTo>
                  <a:cubicBezTo>
                    <a:pt x="3199" y="1025"/>
                    <a:pt x="3800" y="455"/>
                    <a:pt x="4497" y="360"/>
                  </a:cubicBezTo>
                  <a:close/>
                  <a:moveTo>
                    <a:pt x="4814" y="360"/>
                  </a:moveTo>
                  <a:cubicBezTo>
                    <a:pt x="5479" y="455"/>
                    <a:pt x="6081" y="1025"/>
                    <a:pt x="6492" y="1944"/>
                  </a:cubicBezTo>
                  <a:lnTo>
                    <a:pt x="4814" y="1944"/>
                  </a:lnTo>
                  <a:lnTo>
                    <a:pt x="4814" y="360"/>
                  </a:lnTo>
                  <a:close/>
                  <a:moveTo>
                    <a:pt x="5827" y="487"/>
                  </a:moveTo>
                  <a:cubicBezTo>
                    <a:pt x="6682" y="740"/>
                    <a:pt x="7411" y="1247"/>
                    <a:pt x="7949" y="1944"/>
                  </a:cubicBezTo>
                  <a:lnTo>
                    <a:pt x="6841" y="1944"/>
                  </a:lnTo>
                  <a:cubicBezTo>
                    <a:pt x="6587" y="1310"/>
                    <a:pt x="6239" y="835"/>
                    <a:pt x="5827" y="487"/>
                  </a:cubicBezTo>
                  <a:close/>
                  <a:moveTo>
                    <a:pt x="2344" y="2260"/>
                  </a:moveTo>
                  <a:cubicBezTo>
                    <a:pt x="2122" y="2894"/>
                    <a:pt x="1995" y="3590"/>
                    <a:pt x="1964" y="4382"/>
                  </a:cubicBezTo>
                  <a:lnTo>
                    <a:pt x="475" y="4382"/>
                  </a:lnTo>
                  <a:cubicBezTo>
                    <a:pt x="475" y="4034"/>
                    <a:pt x="538" y="3685"/>
                    <a:pt x="633" y="3337"/>
                  </a:cubicBezTo>
                  <a:cubicBezTo>
                    <a:pt x="760" y="2957"/>
                    <a:pt x="918" y="2577"/>
                    <a:pt x="1140" y="2260"/>
                  </a:cubicBezTo>
                  <a:close/>
                  <a:moveTo>
                    <a:pt x="4497" y="2260"/>
                  </a:moveTo>
                  <a:lnTo>
                    <a:pt x="4497" y="4382"/>
                  </a:lnTo>
                  <a:lnTo>
                    <a:pt x="2280" y="4382"/>
                  </a:lnTo>
                  <a:cubicBezTo>
                    <a:pt x="2312" y="3590"/>
                    <a:pt x="2439" y="2862"/>
                    <a:pt x="2660" y="2260"/>
                  </a:cubicBezTo>
                  <a:close/>
                  <a:moveTo>
                    <a:pt x="6619" y="2260"/>
                  </a:moveTo>
                  <a:cubicBezTo>
                    <a:pt x="6841" y="2862"/>
                    <a:pt x="6999" y="3590"/>
                    <a:pt x="6999" y="4382"/>
                  </a:cubicBezTo>
                  <a:lnTo>
                    <a:pt x="4814" y="4382"/>
                  </a:lnTo>
                  <a:lnTo>
                    <a:pt x="4814" y="2260"/>
                  </a:lnTo>
                  <a:close/>
                  <a:moveTo>
                    <a:pt x="8171" y="2260"/>
                  </a:moveTo>
                  <a:cubicBezTo>
                    <a:pt x="8234" y="2324"/>
                    <a:pt x="8297" y="2419"/>
                    <a:pt x="8329" y="2514"/>
                  </a:cubicBezTo>
                  <a:cubicBezTo>
                    <a:pt x="8646" y="3084"/>
                    <a:pt x="8836" y="3717"/>
                    <a:pt x="8836" y="4382"/>
                  </a:cubicBezTo>
                  <a:lnTo>
                    <a:pt x="7316" y="4382"/>
                  </a:lnTo>
                  <a:cubicBezTo>
                    <a:pt x="7316" y="3590"/>
                    <a:pt x="7189" y="2894"/>
                    <a:pt x="6967" y="2260"/>
                  </a:cubicBezTo>
                  <a:close/>
                  <a:moveTo>
                    <a:pt x="1964" y="4699"/>
                  </a:moveTo>
                  <a:cubicBezTo>
                    <a:pt x="1995" y="5459"/>
                    <a:pt x="2122" y="6187"/>
                    <a:pt x="2344" y="6821"/>
                  </a:cubicBezTo>
                  <a:lnTo>
                    <a:pt x="1172" y="6821"/>
                  </a:lnTo>
                  <a:cubicBezTo>
                    <a:pt x="1109" y="6726"/>
                    <a:pt x="1045" y="6631"/>
                    <a:pt x="982" y="6536"/>
                  </a:cubicBezTo>
                  <a:cubicBezTo>
                    <a:pt x="665" y="5966"/>
                    <a:pt x="507" y="5332"/>
                    <a:pt x="475" y="4699"/>
                  </a:cubicBezTo>
                  <a:close/>
                  <a:moveTo>
                    <a:pt x="4497" y="4699"/>
                  </a:moveTo>
                  <a:lnTo>
                    <a:pt x="4497" y="6821"/>
                  </a:lnTo>
                  <a:lnTo>
                    <a:pt x="2660" y="6821"/>
                  </a:lnTo>
                  <a:cubicBezTo>
                    <a:pt x="2439" y="6187"/>
                    <a:pt x="2312" y="5491"/>
                    <a:pt x="2280" y="4699"/>
                  </a:cubicBezTo>
                  <a:close/>
                  <a:moveTo>
                    <a:pt x="6999" y="4699"/>
                  </a:moveTo>
                  <a:cubicBezTo>
                    <a:pt x="6999" y="5459"/>
                    <a:pt x="6841" y="6187"/>
                    <a:pt x="6619" y="6821"/>
                  </a:cubicBezTo>
                  <a:lnTo>
                    <a:pt x="4814" y="6821"/>
                  </a:lnTo>
                  <a:lnTo>
                    <a:pt x="4814" y="4699"/>
                  </a:lnTo>
                  <a:close/>
                  <a:moveTo>
                    <a:pt x="8836" y="4699"/>
                  </a:moveTo>
                  <a:cubicBezTo>
                    <a:pt x="8804" y="5016"/>
                    <a:pt x="8772" y="5364"/>
                    <a:pt x="8677" y="5681"/>
                  </a:cubicBezTo>
                  <a:cubicBezTo>
                    <a:pt x="8551" y="6092"/>
                    <a:pt x="8392" y="6472"/>
                    <a:pt x="8171" y="6821"/>
                  </a:cubicBezTo>
                  <a:lnTo>
                    <a:pt x="6967" y="6821"/>
                  </a:lnTo>
                  <a:cubicBezTo>
                    <a:pt x="7157" y="6187"/>
                    <a:pt x="7316" y="5459"/>
                    <a:pt x="7316" y="4699"/>
                  </a:cubicBezTo>
                  <a:close/>
                  <a:moveTo>
                    <a:pt x="2470" y="7137"/>
                  </a:moveTo>
                  <a:cubicBezTo>
                    <a:pt x="2692" y="7707"/>
                    <a:pt x="3009" y="8151"/>
                    <a:pt x="3357" y="8499"/>
                  </a:cubicBezTo>
                  <a:cubicBezTo>
                    <a:pt x="2565" y="8246"/>
                    <a:pt x="1900" y="7771"/>
                    <a:pt x="1394" y="7137"/>
                  </a:cubicBezTo>
                  <a:close/>
                  <a:moveTo>
                    <a:pt x="7917" y="7137"/>
                  </a:moveTo>
                  <a:cubicBezTo>
                    <a:pt x="7601" y="7549"/>
                    <a:pt x="7157" y="7929"/>
                    <a:pt x="6682" y="8182"/>
                  </a:cubicBezTo>
                  <a:cubicBezTo>
                    <a:pt x="6429" y="8309"/>
                    <a:pt x="6176" y="8436"/>
                    <a:pt x="5922" y="8499"/>
                  </a:cubicBezTo>
                  <a:cubicBezTo>
                    <a:pt x="6271" y="8182"/>
                    <a:pt x="6587" y="7707"/>
                    <a:pt x="6841" y="7137"/>
                  </a:cubicBezTo>
                  <a:close/>
                  <a:moveTo>
                    <a:pt x="4497" y="7137"/>
                  </a:moveTo>
                  <a:lnTo>
                    <a:pt x="4497" y="8689"/>
                  </a:lnTo>
                  <a:lnTo>
                    <a:pt x="4370" y="8689"/>
                  </a:lnTo>
                  <a:cubicBezTo>
                    <a:pt x="3737" y="8562"/>
                    <a:pt x="3167" y="7961"/>
                    <a:pt x="2787" y="7137"/>
                  </a:cubicBezTo>
                  <a:close/>
                  <a:moveTo>
                    <a:pt x="6492" y="7137"/>
                  </a:moveTo>
                  <a:cubicBezTo>
                    <a:pt x="6112" y="7961"/>
                    <a:pt x="5574" y="8562"/>
                    <a:pt x="4940" y="8689"/>
                  </a:cubicBezTo>
                  <a:lnTo>
                    <a:pt x="4814" y="8689"/>
                  </a:lnTo>
                  <a:lnTo>
                    <a:pt x="4814" y="7137"/>
                  </a:lnTo>
                  <a:close/>
                  <a:moveTo>
                    <a:pt x="4663" y="1"/>
                  </a:moveTo>
                  <a:cubicBezTo>
                    <a:pt x="3911" y="1"/>
                    <a:pt x="3174" y="184"/>
                    <a:pt x="2502" y="550"/>
                  </a:cubicBezTo>
                  <a:cubicBezTo>
                    <a:pt x="1425" y="1152"/>
                    <a:pt x="665" y="2102"/>
                    <a:pt x="317" y="3242"/>
                  </a:cubicBezTo>
                  <a:cubicBezTo>
                    <a:pt x="0" y="4414"/>
                    <a:pt x="127" y="5617"/>
                    <a:pt x="697" y="6694"/>
                  </a:cubicBezTo>
                  <a:cubicBezTo>
                    <a:pt x="1299" y="7739"/>
                    <a:pt x="2249" y="8499"/>
                    <a:pt x="3389" y="8847"/>
                  </a:cubicBezTo>
                  <a:cubicBezTo>
                    <a:pt x="3705" y="8942"/>
                    <a:pt x="4022" y="8974"/>
                    <a:pt x="4339" y="9006"/>
                  </a:cubicBezTo>
                  <a:cubicBezTo>
                    <a:pt x="4434" y="9037"/>
                    <a:pt x="4529" y="9037"/>
                    <a:pt x="4655" y="9037"/>
                  </a:cubicBezTo>
                  <a:cubicBezTo>
                    <a:pt x="4750" y="9037"/>
                    <a:pt x="4877" y="9037"/>
                    <a:pt x="5004" y="9006"/>
                  </a:cubicBezTo>
                  <a:cubicBezTo>
                    <a:pt x="5637" y="8942"/>
                    <a:pt x="6239" y="8784"/>
                    <a:pt x="6841" y="8467"/>
                  </a:cubicBezTo>
                  <a:cubicBezTo>
                    <a:pt x="7886" y="7897"/>
                    <a:pt x="8646" y="6916"/>
                    <a:pt x="8994" y="5776"/>
                  </a:cubicBezTo>
                  <a:cubicBezTo>
                    <a:pt x="9311" y="4604"/>
                    <a:pt x="9184" y="3400"/>
                    <a:pt x="8614" y="2355"/>
                  </a:cubicBezTo>
                  <a:cubicBezTo>
                    <a:pt x="8044" y="1279"/>
                    <a:pt x="7062" y="519"/>
                    <a:pt x="5922" y="170"/>
                  </a:cubicBezTo>
                  <a:cubicBezTo>
                    <a:pt x="5504" y="57"/>
                    <a:pt x="5081" y="1"/>
                    <a:pt x="4663" y="1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4"/>
            <p:cNvSpPr/>
            <p:nvPr/>
          </p:nvSpPr>
          <p:spPr>
            <a:xfrm>
              <a:off x="4113625" y="2675775"/>
              <a:ext cx="232775" cy="229625"/>
            </a:xfrm>
            <a:custGeom>
              <a:avLst/>
              <a:gdLst/>
              <a:ahLst/>
              <a:cxnLst/>
              <a:rect l="l" t="t" r="r" b="b"/>
              <a:pathLst>
                <a:path w="9311" h="9185" fill="none" extrusionOk="0">
                  <a:moveTo>
                    <a:pt x="8614" y="2502"/>
                  </a:moveTo>
                  <a:cubicBezTo>
                    <a:pt x="8044" y="1426"/>
                    <a:pt x="7062" y="666"/>
                    <a:pt x="5922" y="317"/>
                  </a:cubicBezTo>
                  <a:cubicBezTo>
                    <a:pt x="4750" y="0"/>
                    <a:pt x="3547" y="127"/>
                    <a:pt x="2502" y="697"/>
                  </a:cubicBezTo>
                  <a:cubicBezTo>
                    <a:pt x="1425" y="1299"/>
                    <a:pt x="665" y="2249"/>
                    <a:pt x="317" y="3389"/>
                  </a:cubicBezTo>
                  <a:cubicBezTo>
                    <a:pt x="0" y="4561"/>
                    <a:pt x="127" y="5764"/>
                    <a:pt x="697" y="6841"/>
                  </a:cubicBezTo>
                  <a:cubicBezTo>
                    <a:pt x="1299" y="7886"/>
                    <a:pt x="2249" y="8646"/>
                    <a:pt x="3389" y="8994"/>
                  </a:cubicBezTo>
                  <a:cubicBezTo>
                    <a:pt x="3705" y="9089"/>
                    <a:pt x="4022" y="9121"/>
                    <a:pt x="4339" y="9153"/>
                  </a:cubicBezTo>
                  <a:cubicBezTo>
                    <a:pt x="4434" y="9184"/>
                    <a:pt x="4529" y="9184"/>
                    <a:pt x="4655" y="9184"/>
                  </a:cubicBezTo>
                  <a:cubicBezTo>
                    <a:pt x="4750" y="9184"/>
                    <a:pt x="4877" y="9184"/>
                    <a:pt x="5004" y="9153"/>
                  </a:cubicBezTo>
                  <a:cubicBezTo>
                    <a:pt x="5637" y="9089"/>
                    <a:pt x="6239" y="8931"/>
                    <a:pt x="6841" y="8614"/>
                  </a:cubicBezTo>
                  <a:cubicBezTo>
                    <a:pt x="7886" y="8044"/>
                    <a:pt x="8646" y="7063"/>
                    <a:pt x="8994" y="5923"/>
                  </a:cubicBezTo>
                  <a:cubicBezTo>
                    <a:pt x="9311" y="4751"/>
                    <a:pt x="9184" y="3547"/>
                    <a:pt x="8614" y="2502"/>
                  </a:cubicBezTo>
                  <a:close/>
                  <a:moveTo>
                    <a:pt x="8836" y="4529"/>
                  </a:moveTo>
                  <a:lnTo>
                    <a:pt x="7316" y="4529"/>
                  </a:lnTo>
                  <a:cubicBezTo>
                    <a:pt x="7316" y="3737"/>
                    <a:pt x="7189" y="3041"/>
                    <a:pt x="6967" y="2407"/>
                  </a:cubicBezTo>
                  <a:lnTo>
                    <a:pt x="8171" y="2407"/>
                  </a:lnTo>
                  <a:cubicBezTo>
                    <a:pt x="8234" y="2471"/>
                    <a:pt x="8297" y="2566"/>
                    <a:pt x="8329" y="2661"/>
                  </a:cubicBezTo>
                  <a:cubicBezTo>
                    <a:pt x="8646" y="3231"/>
                    <a:pt x="8836" y="3864"/>
                    <a:pt x="8836" y="4529"/>
                  </a:cubicBezTo>
                  <a:close/>
                  <a:moveTo>
                    <a:pt x="4940" y="8836"/>
                  </a:moveTo>
                  <a:cubicBezTo>
                    <a:pt x="4877" y="8836"/>
                    <a:pt x="4845" y="8836"/>
                    <a:pt x="4814" y="8836"/>
                  </a:cubicBezTo>
                  <a:lnTo>
                    <a:pt x="4814" y="7284"/>
                  </a:lnTo>
                  <a:lnTo>
                    <a:pt x="6492" y="7284"/>
                  </a:lnTo>
                  <a:cubicBezTo>
                    <a:pt x="6112" y="8108"/>
                    <a:pt x="5574" y="8709"/>
                    <a:pt x="4940" y="8836"/>
                  </a:cubicBezTo>
                  <a:close/>
                  <a:moveTo>
                    <a:pt x="2787" y="7284"/>
                  </a:moveTo>
                  <a:lnTo>
                    <a:pt x="4497" y="7284"/>
                  </a:lnTo>
                  <a:lnTo>
                    <a:pt x="4497" y="8836"/>
                  </a:lnTo>
                  <a:cubicBezTo>
                    <a:pt x="4434" y="8836"/>
                    <a:pt x="4402" y="8836"/>
                    <a:pt x="4370" y="8836"/>
                  </a:cubicBezTo>
                  <a:cubicBezTo>
                    <a:pt x="3737" y="8709"/>
                    <a:pt x="3167" y="8108"/>
                    <a:pt x="2787" y="7284"/>
                  </a:cubicBezTo>
                  <a:close/>
                  <a:moveTo>
                    <a:pt x="4814" y="507"/>
                  </a:moveTo>
                  <a:cubicBezTo>
                    <a:pt x="5479" y="602"/>
                    <a:pt x="6081" y="1172"/>
                    <a:pt x="6492" y="2091"/>
                  </a:cubicBezTo>
                  <a:lnTo>
                    <a:pt x="4814" y="2091"/>
                  </a:lnTo>
                  <a:close/>
                  <a:moveTo>
                    <a:pt x="4497" y="507"/>
                  </a:moveTo>
                  <a:lnTo>
                    <a:pt x="4497" y="2091"/>
                  </a:lnTo>
                  <a:lnTo>
                    <a:pt x="2787" y="2091"/>
                  </a:lnTo>
                  <a:cubicBezTo>
                    <a:pt x="3199" y="1172"/>
                    <a:pt x="3800" y="602"/>
                    <a:pt x="4497" y="507"/>
                  </a:cubicBezTo>
                  <a:close/>
                  <a:moveTo>
                    <a:pt x="4497" y="2407"/>
                  </a:moveTo>
                  <a:lnTo>
                    <a:pt x="4497" y="4529"/>
                  </a:lnTo>
                  <a:lnTo>
                    <a:pt x="2280" y="4529"/>
                  </a:lnTo>
                  <a:cubicBezTo>
                    <a:pt x="2312" y="3737"/>
                    <a:pt x="2439" y="3009"/>
                    <a:pt x="2660" y="2407"/>
                  </a:cubicBezTo>
                  <a:close/>
                  <a:moveTo>
                    <a:pt x="4497" y="4846"/>
                  </a:moveTo>
                  <a:lnTo>
                    <a:pt x="4497" y="6968"/>
                  </a:lnTo>
                  <a:lnTo>
                    <a:pt x="2660" y="6968"/>
                  </a:lnTo>
                  <a:cubicBezTo>
                    <a:pt x="2439" y="6334"/>
                    <a:pt x="2312" y="5638"/>
                    <a:pt x="2280" y="4846"/>
                  </a:cubicBezTo>
                  <a:close/>
                  <a:moveTo>
                    <a:pt x="4814" y="6968"/>
                  </a:moveTo>
                  <a:lnTo>
                    <a:pt x="4814" y="4846"/>
                  </a:lnTo>
                  <a:lnTo>
                    <a:pt x="6999" y="4846"/>
                  </a:lnTo>
                  <a:cubicBezTo>
                    <a:pt x="6999" y="5606"/>
                    <a:pt x="6841" y="6334"/>
                    <a:pt x="6619" y="6968"/>
                  </a:cubicBezTo>
                  <a:close/>
                  <a:moveTo>
                    <a:pt x="4814" y="4529"/>
                  </a:moveTo>
                  <a:lnTo>
                    <a:pt x="4814" y="2407"/>
                  </a:lnTo>
                  <a:lnTo>
                    <a:pt x="6619" y="2407"/>
                  </a:lnTo>
                  <a:cubicBezTo>
                    <a:pt x="6841" y="3009"/>
                    <a:pt x="6999" y="3737"/>
                    <a:pt x="6999" y="4529"/>
                  </a:cubicBezTo>
                  <a:close/>
                  <a:moveTo>
                    <a:pt x="7949" y="2091"/>
                  </a:moveTo>
                  <a:lnTo>
                    <a:pt x="6841" y="2091"/>
                  </a:lnTo>
                  <a:cubicBezTo>
                    <a:pt x="6587" y="1457"/>
                    <a:pt x="6239" y="982"/>
                    <a:pt x="5827" y="634"/>
                  </a:cubicBezTo>
                  <a:lnTo>
                    <a:pt x="5827" y="634"/>
                  </a:lnTo>
                  <a:cubicBezTo>
                    <a:pt x="6682" y="887"/>
                    <a:pt x="7411" y="1394"/>
                    <a:pt x="7949" y="2091"/>
                  </a:cubicBezTo>
                  <a:close/>
                  <a:moveTo>
                    <a:pt x="2629" y="982"/>
                  </a:moveTo>
                  <a:cubicBezTo>
                    <a:pt x="2882" y="856"/>
                    <a:pt x="3167" y="729"/>
                    <a:pt x="3452" y="666"/>
                  </a:cubicBezTo>
                  <a:cubicBezTo>
                    <a:pt x="3040" y="982"/>
                    <a:pt x="2692" y="1489"/>
                    <a:pt x="2439" y="2091"/>
                  </a:cubicBezTo>
                  <a:lnTo>
                    <a:pt x="1362" y="2091"/>
                  </a:lnTo>
                  <a:cubicBezTo>
                    <a:pt x="1710" y="1647"/>
                    <a:pt x="2122" y="1267"/>
                    <a:pt x="2629" y="982"/>
                  </a:cubicBezTo>
                  <a:close/>
                  <a:moveTo>
                    <a:pt x="1140" y="2407"/>
                  </a:moveTo>
                  <a:lnTo>
                    <a:pt x="2344" y="2407"/>
                  </a:lnTo>
                  <a:cubicBezTo>
                    <a:pt x="2122" y="3041"/>
                    <a:pt x="1995" y="3737"/>
                    <a:pt x="1964" y="4529"/>
                  </a:cubicBezTo>
                  <a:lnTo>
                    <a:pt x="475" y="4529"/>
                  </a:lnTo>
                  <a:cubicBezTo>
                    <a:pt x="475" y="4181"/>
                    <a:pt x="538" y="3832"/>
                    <a:pt x="633" y="3484"/>
                  </a:cubicBezTo>
                  <a:cubicBezTo>
                    <a:pt x="760" y="3104"/>
                    <a:pt x="918" y="2724"/>
                    <a:pt x="1140" y="2407"/>
                  </a:cubicBezTo>
                  <a:close/>
                  <a:moveTo>
                    <a:pt x="475" y="4846"/>
                  </a:moveTo>
                  <a:lnTo>
                    <a:pt x="1964" y="4846"/>
                  </a:lnTo>
                  <a:cubicBezTo>
                    <a:pt x="1995" y="5606"/>
                    <a:pt x="2122" y="6334"/>
                    <a:pt x="2344" y="6968"/>
                  </a:cubicBezTo>
                  <a:lnTo>
                    <a:pt x="1172" y="6968"/>
                  </a:lnTo>
                  <a:cubicBezTo>
                    <a:pt x="1109" y="6873"/>
                    <a:pt x="1045" y="6778"/>
                    <a:pt x="982" y="6683"/>
                  </a:cubicBezTo>
                  <a:cubicBezTo>
                    <a:pt x="665" y="6113"/>
                    <a:pt x="507" y="5479"/>
                    <a:pt x="475" y="4846"/>
                  </a:cubicBezTo>
                  <a:close/>
                  <a:moveTo>
                    <a:pt x="1394" y="7284"/>
                  </a:moveTo>
                  <a:lnTo>
                    <a:pt x="2470" y="7284"/>
                  </a:lnTo>
                  <a:cubicBezTo>
                    <a:pt x="2692" y="7854"/>
                    <a:pt x="3009" y="8298"/>
                    <a:pt x="3357" y="8646"/>
                  </a:cubicBezTo>
                  <a:cubicBezTo>
                    <a:pt x="2565" y="8393"/>
                    <a:pt x="1900" y="7918"/>
                    <a:pt x="1394" y="7284"/>
                  </a:cubicBezTo>
                  <a:close/>
                  <a:moveTo>
                    <a:pt x="6682" y="8329"/>
                  </a:moveTo>
                  <a:cubicBezTo>
                    <a:pt x="6429" y="8456"/>
                    <a:pt x="6176" y="8583"/>
                    <a:pt x="5922" y="8646"/>
                  </a:cubicBezTo>
                  <a:cubicBezTo>
                    <a:pt x="6271" y="8329"/>
                    <a:pt x="6587" y="7854"/>
                    <a:pt x="6841" y="7284"/>
                  </a:cubicBezTo>
                  <a:lnTo>
                    <a:pt x="7917" y="7284"/>
                  </a:lnTo>
                  <a:cubicBezTo>
                    <a:pt x="7601" y="7696"/>
                    <a:pt x="7157" y="8076"/>
                    <a:pt x="6682" y="8329"/>
                  </a:cubicBezTo>
                  <a:close/>
                  <a:moveTo>
                    <a:pt x="8171" y="6968"/>
                  </a:moveTo>
                  <a:lnTo>
                    <a:pt x="6967" y="6968"/>
                  </a:lnTo>
                  <a:cubicBezTo>
                    <a:pt x="7157" y="6334"/>
                    <a:pt x="7316" y="5606"/>
                    <a:pt x="7316" y="4846"/>
                  </a:cubicBezTo>
                  <a:lnTo>
                    <a:pt x="8836" y="4846"/>
                  </a:lnTo>
                  <a:cubicBezTo>
                    <a:pt x="8804" y="5163"/>
                    <a:pt x="8772" y="5511"/>
                    <a:pt x="8677" y="5828"/>
                  </a:cubicBezTo>
                  <a:cubicBezTo>
                    <a:pt x="8551" y="6239"/>
                    <a:pt x="8392" y="6619"/>
                    <a:pt x="8171" y="6968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96" name="Google Shape;1296;p4"/>
          <p:cNvSpPr txBox="1"/>
          <p:nvPr/>
        </p:nvSpPr>
        <p:spPr>
          <a:xfrm>
            <a:off x="9864075" y="1658550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Jupiter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97" name="Google Shape;1297;p4"/>
          <p:cNvSpPr txBox="1"/>
          <p:nvPr/>
        </p:nvSpPr>
        <p:spPr>
          <a:xfrm>
            <a:off x="9864075" y="1874800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298" name="Google Shape;1298;p4"/>
          <p:cNvSpPr txBox="1"/>
          <p:nvPr/>
        </p:nvSpPr>
        <p:spPr>
          <a:xfrm>
            <a:off x="9864075" y="28825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Mars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299" name="Google Shape;1299;p4"/>
          <p:cNvSpPr txBox="1"/>
          <p:nvPr/>
        </p:nvSpPr>
        <p:spPr>
          <a:xfrm>
            <a:off x="9864075" y="30988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cold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0" name="Google Shape;1300;p4"/>
          <p:cNvSpPr txBox="1"/>
          <p:nvPr/>
        </p:nvSpPr>
        <p:spPr>
          <a:xfrm>
            <a:off x="9864087" y="4145824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Earth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1" name="Google Shape;1301;p4"/>
          <p:cNvSpPr txBox="1"/>
          <p:nvPr/>
        </p:nvSpPr>
        <p:spPr>
          <a:xfrm>
            <a:off x="9864075" y="4362175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2" name="Google Shape;1302;p4"/>
          <p:cNvSpPr txBox="1"/>
          <p:nvPr/>
        </p:nvSpPr>
        <p:spPr>
          <a:xfrm>
            <a:off x="15034800" y="1030288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Saturn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3" name="Google Shape;1303;p4"/>
          <p:cNvSpPr txBox="1"/>
          <p:nvPr/>
        </p:nvSpPr>
        <p:spPr>
          <a:xfrm>
            <a:off x="15034800" y="124654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It’s a gas giant and has several rings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4" name="Google Shape;1304;p4"/>
          <p:cNvSpPr txBox="1"/>
          <p:nvPr/>
        </p:nvSpPr>
        <p:spPr>
          <a:xfrm>
            <a:off x="15034800" y="2271712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Neptune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5" name="Google Shape;1305;p4"/>
          <p:cNvSpPr txBox="1"/>
          <p:nvPr/>
        </p:nvSpPr>
        <p:spPr>
          <a:xfrm>
            <a:off x="15034800" y="2488063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It’s the farthest planet from the Sun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6" name="Google Shape;1306;p4"/>
          <p:cNvSpPr txBox="1"/>
          <p:nvPr/>
        </p:nvSpPr>
        <p:spPr>
          <a:xfrm>
            <a:off x="15034813" y="3513237"/>
            <a:ext cx="27690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Mercury</a:t>
            </a:r>
            <a:endParaRPr sz="15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307" name="Google Shape;1307;p4"/>
          <p:cNvSpPr txBox="1"/>
          <p:nvPr/>
        </p:nvSpPr>
        <p:spPr>
          <a:xfrm>
            <a:off x="15034800" y="3729596"/>
            <a:ext cx="27690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It’s the closest planet from the Sun</a:t>
            </a:r>
            <a:endParaRPr sz="12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08" name="Google Shape;1308;p4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309" name="Google Shape;1309;p4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310" name="Google Shape;1310;p4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4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12" name="Google Shape;1312;p4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 dirty="0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Physical</a:t>
              </a:r>
              <a:endParaRPr dirty="0"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 dirty="0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PROPERTIES</a:t>
              </a:r>
              <a:endParaRPr sz="3200" b="0" i="0" u="none" strike="noStrike" cap="none" dirty="0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313" name="Google Shape;1313;p4"/>
          <p:cNvSpPr txBox="1"/>
          <p:nvPr/>
        </p:nvSpPr>
        <p:spPr>
          <a:xfrm>
            <a:off x="0" y="1423796"/>
            <a:ext cx="2590800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Magnetic tape contrucsion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314" name="Google Shape;131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93374" y="1631912"/>
            <a:ext cx="3019425" cy="280035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grpSp>
        <p:nvGrpSpPr>
          <p:cNvPr id="1315" name="Google Shape;1315;p4"/>
          <p:cNvGrpSpPr/>
          <p:nvPr/>
        </p:nvGrpSpPr>
        <p:grpSpPr>
          <a:xfrm>
            <a:off x="2590800" y="1472312"/>
            <a:ext cx="2412607" cy="799400"/>
            <a:chOff x="2590800" y="1472312"/>
            <a:chExt cx="2412607" cy="799400"/>
          </a:xfrm>
        </p:grpSpPr>
        <p:sp>
          <p:nvSpPr>
            <p:cNvPr id="1316" name="Google Shape;1316;p4"/>
            <p:cNvSpPr txBox="1"/>
            <p:nvPr/>
          </p:nvSpPr>
          <p:spPr>
            <a:xfrm>
              <a:off x="2590800" y="1472312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" sz="2300" b="0" i="0" u="none" strike="noStrike" cap="none">
                  <a:solidFill>
                    <a:srgbClr val="CCCCCC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Base material</a:t>
              </a:r>
              <a:endParaRPr sz="2300" b="0" i="0" u="none" strike="noStrike" cap="none">
                <a:solidFill>
                  <a:srgbClr val="CCCCCC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17" name="Google Shape;1317;p4"/>
            <p:cNvSpPr txBox="1"/>
            <p:nvPr/>
          </p:nvSpPr>
          <p:spPr>
            <a:xfrm>
              <a:off x="2590807" y="1815712"/>
              <a:ext cx="24126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Made of either plastic or metal.</a:t>
              </a:r>
              <a:endPara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318" name="Google Shape;1318;p4"/>
            <p:cNvCxnSpPr/>
            <p:nvPr/>
          </p:nvCxnSpPr>
          <p:spPr>
            <a:xfrm>
              <a:off x="2661550" y="1815712"/>
              <a:ext cx="297600" cy="0"/>
            </a:xfrm>
            <a:prstGeom prst="straightConnector1">
              <a:avLst/>
            </a:prstGeom>
            <a:noFill/>
            <a:ln w="952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19" name="Google Shape;1319;p4"/>
          <p:cNvGrpSpPr/>
          <p:nvPr/>
        </p:nvGrpSpPr>
        <p:grpSpPr>
          <a:xfrm>
            <a:off x="2590807" y="2277373"/>
            <a:ext cx="2412600" cy="1082092"/>
            <a:chOff x="2590807" y="2267847"/>
            <a:chExt cx="2412600" cy="1082092"/>
          </a:xfrm>
        </p:grpSpPr>
        <p:sp>
          <p:nvSpPr>
            <p:cNvPr id="1320" name="Google Shape;1320;p4"/>
            <p:cNvSpPr txBox="1"/>
            <p:nvPr/>
          </p:nvSpPr>
          <p:spPr>
            <a:xfrm>
              <a:off x="2590807" y="2267847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" sz="2300" b="0" i="0" u="none" strike="noStrike" cap="none">
                  <a:solidFill>
                    <a:srgbClr val="30475E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Oxide coating</a:t>
              </a:r>
              <a:endParaRPr sz="2300" b="0" i="0" u="none" strike="noStrike" cap="none">
                <a:solidFill>
                  <a:srgbClr val="30475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1" name="Google Shape;1321;p4"/>
            <p:cNvSpPr txBox="1"/>
            <p:nvPr/>
          </p:nvSpPr>
          <p:spPr>
            <a:xfrm>
              <a:off x="2590807" y="2623050"/>
              <a:ext cx="2412600" cy="7268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Oxide particles of pure metal in special binders or vapor-plated metal films.</a:t>
              </a:r>
              <a:endParaRPr sz="1200" b="0" i="0" u="none" strike="noStrike" cap="none" dirty="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322" name="Google Shape;1322;p4"/>
            <p:cNvCxnSpPr/>
            <p:nvPr/>
          </p:nvCxnSpPr>
          <p:spPr>
            <a:xfrm>
              <a:off x="2661550" y="2623047"/>
              <a:ext cx="29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1323" name="Google Shape;1323;p4"/>
          <p:cNvGrpSpPr/>
          <p:nvPr/>
        </p:nvGrpSpPr>
        <p:grpSpPr>
          <a:xfrm>
            <a:off x="2590807" y="3489187"/>
            <a:ext cx="2412600" cy="811200"/>
            <a:chOff x="2590807" y="3489187"/>
            <a:chExt cx="2412600" cy="811200"/>
          </a:xfrm>
        </p:grpSpPr>
        <p:sp>
          <p:nvSpPr>
            <p:cNvPr id="1324" name="Google Shape;1324;p4"/>
            <p:cNvSpPr txBox="1"/>
            <p:nvPr/>
          </p:nvSpPr>
          <p:spPr>
            <a:xfrm>
              <a:off x="2590807" y="3489187"/>
              <a:ext cx="2412600" cy="35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en" sz="2300" b="0" i="0" u="none" strike="noStrike" cap="none">
                  <a:solidFill>
                    <a:srgbClr val="F2A365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Glue</a:t>
              </a:r>
              <a:endParaRPr sz="2300" b="0" i="0" u="none" strike="noStrike" cap="none">
                <a:solidFill>
                  <a:srgbClr val="F2A365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325" name="Google Shape;1325;p4"/>
            <p:cNvSpPr txBox="1"/>
            <p:nvPr/>
          </p:nvSpPr>
          <p:spPr>
            <a:xfrm>
              <a:off x="2590807" y="3844387"/>
              <a:ext cx="2412600" cy="45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Organic resin - bond the oxide particles to the base material.</a:t>
              </a:r>
              <a:endParaRPr sz="12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cxnSp>
          <p:nvCxnSpPr>
            <p:cNvPr id="1326" name="Google Shape;1326;p4"/>
            <p:cNvCxnSpPr/>
            <p:nvPr/>
          </p:nvCxnSpPr>
          <p:spPr>
            <a:xfrm>
              <a:off x="2661550" y="3844387"/>
              <a:ext cx="297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5"/>
          <p:cNvGrpSpPr/>
          <p:nvPr/>
        </p:nvGrpSpPr>
        <p:grpSpPr>
          <a:xfrm>
            <a:off x="11522747" y="1294251"/>
            <a:ext cx="3472122" cy="3420902"/>
            <a:chOff x="2690100" y="1887225"/>
            <a:chExt cx="2255650" cy="2222375"/>
          </a:xfrm>
        </p:grpSpPr>
        <p:sp>
          <p:nvSpPr>
            <p:cNvPr id="1332" name="Google Shape;1332;p5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5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5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5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5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5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5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5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40" name="Google Shape;1340;p5"/>
          <p:cNvSpPr txBox="1"/>
          <p:nvPr/>
        </p:nvSpPr>
        <p:spPr>
          <a:xfrm>
            <a:off x="9144000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 b="0" i="0" u="none" strike="noStrike" cap="none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41" name="Google Shape;1341;p5"/>
          <p:cNvSpPr txBox="1"/>
          <p:nvPr/>
        </p:nvSpPr>
        <p:spPr>
          <a:xfrm>
            <a:off x="9144000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2" name="Google Shape;1342;p5"/>
          <p:cNvSpPr txBox="1"/>
          <p:nvPr/>
        </p:nvSpPr>
        <p:spPr>
          <a:xfrm>
            <a:off x="9144009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 b="0" i="0" u="none" strike="noStrike" cap="none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43" name="Google Shape;1343;p5"/>
          <p:cNvSpPr txBox="1"/>
          <p:nvPr/>
        </p:nvSpPr>
        <p:spPr>
          <a:xfrm>
            <a:off x="9144002" y="3654100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4" name="Google Shape;1344;p5"/>
          <p:cNvSpPr txBox="1"/>
          <p:nvPr/>
        </p:nvSpPr>
        <p:spPr>
          <a:xfrm>
            <a:off x="15291027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 b="0" i="0" u="none" strike="noStrike" cap="none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45" name="Google Shape;1345;p5"/>
          <p:cNvSpPr txBox="1"/>
          <p:nvPr/>
        </p:nvSpPr>
        <p:spPr>
          <a:xfrm>
            <a:off x="15291025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6" name="Google Shape;1346;p5"/>
          <p:cNvSpPr txBox="1"/>
          <p:nvPr/>
        </p:nvSpPr>
        <p:spPr>
          <a:xfrm>
            <a:off x="15291034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 b="0" i="0" u="none" strike="noStrike" cap="none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47" name="Google Shape;1347;p5"/>
          <p:cNvSpPr txBox="1"/>
          <p:nvPr/>
        </p:nvSpPr>
        <p:spPr>
          <a:xfrm>
            <a:off x="15291034" y="3654098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8" name="Google Shape;1348;p5"/>
          <p:cNvSpPr txBox="1"/>
          <p:nvPr/>
        </p:nvSpPr>
        <p:spPr>
          <a:xfrm>
            <a:off x="14028402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49" name="Google Shape;1349;p5"/>
          <p:cNvSpPr txBox="1"/>
          <p:nvPr/>
        </p:nvSpPr>
        <p:spPr>
          <a:xfrm>
            <a:off x="11768227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0" name="Google Shape;1350;p5"/>
          <p:cNvSpPr txBox="1"/>
          <p:nvPr/>
        </p:nvSpPr>
        <p:spPr>
          <a:xfrm>
            <a:off x="14038741" y="189740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51" name="Google Shape;1351;p5"/>
          <p:cNvSpPr txBox="1"/>
          <p:nvPr/>
        </p:nvSpPr>
        <p:spPr>
          <a:xfrm>
            <a:off x="11778565" y="19681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52" name="Google Shape;1352;p5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353" name="Google Shape;1353;p5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354" name="Google Shape;1354;p5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55" name="Google Shape;1355;p5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56" name="Google Shape;1356;p5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Physical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PROPERTIES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357" name="Google Shape;1357;p5"/>
          <p:cNvSpPr txBox="1"/>
          <p:nvPr/>
        </p:nvSpPr>
        <p:spPr>
          <a:xfrm>
            <a:off x="-304801" y="1423796"/>
            <a:ext cx="2803393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Specifi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-cations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358" name="Google Shape;1358;p5"/>
          <p:cNvGrpSpPr/>
          <p:nvPr/>
        </p:nvGrpSpPr>
        <p:grpSpPr>
          <a:xfrm>
            <a:off x="3369465" y="1361349"/>
            <a:ext cx="1105670" cy="1051486"/>
            <a:chOff x="2592222" y="1361348"/>
            <a:chExt cx="1254789" cy="1193297"/>
          </a:xfrm>
        </p:grpSpPr>
        <p:sp>
          <p:nvSpPr>
            <p:cNvPr id="1359" name="Google Shape;1359;p5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5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 dirty="0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same </a:t>
              </a:r>
              <a:r>
                <a:rPr lang="en" sz="1050" b="0" i="0" u="none" strike="noStrike" cap="none" dirty="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reading and recording techniques as disk</a:t>
              </a:r>
              <a:endParaRPr dirty="0"/>
            </a:p>
          </p:txBody>
        </p:sp>
      </p:grpSp>
      <p:grpSp>
        <p:nvGrpSpPr>
          <p:cNvPr id="1361" name="Google Shape;1361;p5"/>
          <p:cNvGrpSpPr/>
          <p:nvPr/>
        </p:nvGrpSpPr>
        <p:grpSpPr>
          <a:xfrm>
            <a:off x="4658213" y="1357473"/>
            <a:ext cx="1105670" cy="1051486"/>
            <a:chOff x="2592222" y="1361348"/>
            <a:chExt cx="1254789" cy="1193297"/>
          </a:xfrm>
        </p:grpSpPr>
        <p:sp>
          <p:nvSpPr>
            <p:cNvPr id="1362" name="Google Shape;1362;p5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5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are structured as parallel tracks running lengthwise</a:t>
              </a:r>
              <a:endParaRPr/>
            </a:p>
          </p:txBody>
        </p:sp>
      </p:grpSp>
      <p:pic>
        <p:nvPicPr>
          <p:cNvPr id="1364" name="Google Shape;1364;p5" descr="A picture containing text, too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45159" y="2924047"/>
            <a:ext cx="2571463" cy="1715319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pic>
        <p:nvPicPr>
          <p:cNvPr id="1365" name="Google Shape;1365;p5" descr="A picture containing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92223" y="2924047"/>
            <a:ext cx="2576370" cy="1717580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9803"/>
              </a:srgbClr>
            </a:outerShdw>
          </a:effectLst>
        </p:spPr>
      </p:pic>
      <p:grpSp>
        <p:nvGrpSpPr>
          <p:cNvPr id="1366" name="Google Shape;1366;p5"/>
          <p:cNvGrpSpPr/>
          <p:nvPr/>
        </p:nvGrpSpPr>
        <p:grpSpPr>
          <a:xfrm>
            <a:off x="5944410" y="1366032"/>
            <a:ext cx="1105670" cy="1051486"/>
            <a:chOff x="2592222" y="1361348"/>
            <a:chExt cx="1254789" cy="1193297"/>
          </a:xfrm>
        </p:grpSpPr>
        <p:sp>
          <p:nvSpPr>
            <p:cNvPr id="1367" name="Google Shape;1367;p5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5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Tape typically used </a:t>
              </a:r>
              <a:r>
                <a:rPr lang="en" sz="1050" b="0" i="0" u="none" strike="noStrike" cap="none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9 tracks</a:t>
              </a: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. store 1 byte at a time,  parity bit as 9</a:t>
              </a:r>
              <a:r>
                <a:rPr lang="en" sz="1050" b="0" i="0" u="none" strike="noStrike" cap="none" baseline="300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</a:t>
              </a: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track</a:t>
              </a:r>
              <a:endParaRPr/>
            </a:p>
          </p:txBody>
        </p:sp>
      </p:grpSp>
      <p:pic>
        <p:nvPicPr>
          <p:cNvPr id="1369" name="Google Shape;1369;p5" descr="Diagram, schematic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786210" y="2500951"/>
            <a:ext cx="518160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5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50"/>
                                        <p:tgtEl>
                                          <p:spTgt spid="13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1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4" name="Google Shape;1374;p6"/>
          <p:cNvGrpSpPr/>
          <p:nvPr/>
        </p:nvGrpSpPr>
        <p:grpSpPr>
          <a:xfrm>
            <a:off x="11522747" y="1294251"/>
            <a:ext cx="3472122" cy="3420902"/>
            <a:chOff x="2690100" y="1887225"/>
            <a:chExt cx="2255650" cy="2222375"/>
          </a:xfrm>
        </p:grpSpPr>
        <p:sp>
          <p:nvSpPr>
            <p:cNvPr id="1375" name="Google Shape;1375;p6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6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6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6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6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6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6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6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83" name="Google Shape;1383;p6"/>
          <p:cNvSpPr txBox="1"/>
          <p:nvPr/>
        </p:nvSpPr>
        <p:spPr>
          <a:xfrm>
            <a:off x="9144000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 b="0" i="0" u="none" strike="noStrike" cap="none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84" name="Google Shape;1384;p6"/>
          <p:cNvSpPr txBox="1"/>
          <p:nvPr/>
        </p:nvSpPr>
        <p:spPr>
          <a:xfrm>
            <a:off x="9144000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5" name="Google Shape;1385;p6"/>
          <p:cNvSpPr txBox="1"/>
          <p:nvPr/>
        </p:nvSpPr>
        <p:spPr>
          <a:xfrm>
            <a:off x="9144009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 b="0" i="0" u="none" strike="noStrike" cap="none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86" name="Google Shape;1386;p6"/>
          <p:cNvSpPr txBox="1"/>
          <p:nvPr/>
        </p:nvSpPr>
        <p:spPr>
          <a:xfrm>
            <a:off x="9144002" y="3654100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7" name="Google Shape;1387;p6"/>
          <p:cNvSpPr txBox="1"/>
          <p:nvPr/>
        </p:nvSpPr>
        <p:spPr>
          <a:xfrm>
            <a:off x="15291027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 b="0" i="0" u="none" strike="noStrike" cap="none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88" name="Google Shape;1388;p6"/>
          <p:cNvSpPr txBox="1"/>
          <p:nvPr/>
        </p:nvSpPr>
        <p:spPr>
          <a:xfrm>
            <a:off x="15291025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89" name="Google Shape;1389;p6"/>
          <p:cNvSpPr txBox="1"/>
          <p:nvPr/>
        </p:nvSpPr>
        <p:spPr>
          <a:xfrm>
            <a:off x="15291034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 b="0" i="0" u="none" strike="noStrike" cap="none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390" name="Google Shape;1390;p6"/>
          <p:cNvSpPr txBox="1"/>
          <p:nvPr/>
        </p:nvSpPr>
        <p:spPr>
          <a:xfrm>
            <a:off x="15291034" y="3654098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1" name="Google Shape;1391;p6"/>
          <p:cNvSpPr txBox="1"/>
          <p:nvPr/>
        </p:nvSpPr>
        <p:spPr>
          <a:xfrm>
            <a:off x="14028402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2" name="Google Shape;1392;p6"/>
          <p:cNvSpPr txBox="1"/>
          <p:nvPr/>
        </p:nvSpPr>
        <p:spPr>
          <a:xfrm>
            <a:off x="11768227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3" name="Google Shape;1393;p6"/>
          <p:cNvSpPr txBox="1"/>
          <p:nvPr/>
        </p:nvSpPr>
        <p:spPr>
          <a:xfrm>
            <a:off x="14038741" y="189740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94" name="Google Shape;1394;p6"/>
          <p:cNvSpPr txBox="1"/>
          <p:nvPr/>
        </p:nvSpPr>
        <p:spPr>
          <a:xfrm>
            <a:off x="11778565" y="19681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395" name="Google Shape;1395;p6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396" name="Google Shape;1396;p6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397" name="Google Shape;1397;p6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98" name="Google Shape;1398;p6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9" name="Google Shape;1399;p6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Physical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PROPERTIES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400" name="Google Shape;1400;p6"/>
          <p:cNvSpPr txBox="1"/>
          <p:nvPr/>
        </p:nvSpPr>
        <p:spPr>
          <a:xfrm>
            <a:off x="-304801" y="1423796"/>
            <a:ext cx="2803393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Specifi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-cations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401" name="Google Shape;1401;p6"/>
          <p:cNvGrpSpPr/>
          <p:nvPr/>
        </p:nvGrpSpPr>
        <p:grpSpPr>
          <a:xfrm>
            <a:off x="7143052" y="1357473"/>
            <a:ext cx="1286197" cy="1168119"/>
            <a:chOff x="2493607" y="1361464"/>
            <a:chExt cx="1459663" cy="1325660"/>
          </a:xfrm>
        </p:grpSpPr>
        <p:sp>
          <p:nvSpPr>
            <p:cNvPr id="1402" name="Google Shape;1402;p6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6"/>
            <p:cNvSpPr txBox="1"/>
            <p:nvPr/>
          </p:nvSpPr>
          <p:spPr>
            <a:xfrm>
              <a:off x="2493607" y="1493910"/>
              <a:ext cx="1459663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Arial"/>
                <a:buNone/>
              </a:pPr>
              <a:r>
                <a:rPr lang="en" sz="100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Contiguous blocks -  </a:t>
              </a:r>
              <a:r>
                <a:rPr lang="en" sz="1000" b="0" i="0" u="none" strike="noStrike" cap="none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physical record</a:t>
              </a:r>
              <a:r>
                <a:rPr lang="en" sz="100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, separated by </a:t>
              </a:r>
              <a:r>
                <a:rPr lang="en" sz="1000" b="0" i="0" u="none" strike="noStrike" cap="none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inter-record gaps</a:t>
              </a:r>
              <a:endParaRPr sz="10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404" name="Google Shape;1404;p6" descr="A picture containing text, measuring stick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6003" y="2593209"/>
            <a:ext cx="2651733" cy="22935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5" name="Google Shape;140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1889" y="2630405"/>
            <a:ext cx="3050367" cy="1022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92622" y="3675649"/>
            <a:ext cx="3363094" cy="102249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7" name="Google Shape;1407;p6"/>
          <p:cNvGrpSpPr/>
          <p:nvPr/>
        </p:nvGrpSpPr>
        <p:grpSpPr>
          <a:xfrm>
            <a:off x="3369465" y="1361349"/>
            <a:ext cx="1105670" cy="1051486"/>
            <a:chOff x="2592222" y="1361348"/>
            <a:chExt cx="1254789" cy="1193297"/>
          </a:xfrm>
        </p:grpSpPr>
        <p:sp>
          <p:nvSpPr>
            <p:cNvPr id="1408" name="Google Shape;1408;p6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6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same </a:t>
              </a: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reading and recording techniques as disk</a:t>
              </a:r>
              <a:endParaRPr/>
            </a:p>
          </p:txBody>
        </p:sp>
      </p:grpSp>
      <p:grpSp>
        <p:nvGrpSpPr>
          <p:cNvPr id="1410" name="Google Shape;1410;p6"/>
          <p:cNvGrpSpPr/>
          <p:nvPr/>
        </p:nvGrpSpPr>
        <p:grpSpPr>
          <a:xfrm>
            <a:off x="4658213" y="1357473"/>
            <a:ext cx="1105670" cy="1051486"/>
            <a:chOff x="2592222" y="1361348"/>
            <a:chExt cx="1254789" cy="1193297"/>
          </a:xfrm>
        </p:grpSpPr>
        <p:sp>
          <p:nvSpPr>
            <p:cNvPr id="1411" name="Google Shape;1411;p6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6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are structured as parallel tracks running lengthwise</a:t>
              </a:r>
              <a:endParaRPr/>
            </a:p>
          </p:txBody>
        </p:sp>
      </p:grpSp>
      <p:grpSp>
        <p:nvGrpSpPr>
          <p:cNvPr id="1413" name="Google Shape;1413;p6"/>
          <p:cNvGrpSpPr/>
          <p:nvPr/>
        </p:nvGrpSpPr>
        <p:grpSpPr>
          <a:xfrm>
            <a:off x="5944410" y="1366032"/>
            <a:ext cx="1105670" cy="1051486"/>
            <a:chOff x="2592222" y="1361348"/>
            <a:chExt cx="1254789" cy="1193297"/>
          </a:xfrm>
        </p:grpSpPr>
        <p:sp>
          <p:nvSpPr>
            <p:cNvPr id="1414" name="Google Shape;1414;p6"/>
            <p:cNvSpPr/>
            <p:nvPr/>
          </p:nvSpPr>
          <p:spPr>
            <a:xfrm>
              <a:off x="2592222" y="1361464"/>
              <a:ext cx="1254789" cy="1193181"/>
            </a:xfrm>
            <a:custGeom>
              <a:avLst/>
              <a:gdLst/>
              <a:ahLst/>
              <a:cxnLst/>
              <a:rect l="l" t="t" r="r" b="b"/>
              <a:pathLst>
                <a:path w="52888" h="59032" fill="none" extrusionOk="0">
                  <a:moveTo>
                    <a:pt x="50259" y="59032"/>
                  </a:moveTo>
                  <a:lnTo>
                    <a:pt x="2629" y="59032"/>
                  </a:lnTo>
                  <a:cubicBezTo>
                    <a:pt x="1172" y="59032"/>
                    <a:pt x="0" y="57860"/>
                    <a:pt x="0" y="56403"/>
                  </a:cubicBezTo>
                  <a:lnTo>
                    <a:pt x="0" y="2629"/>
                  </a:lnTo>
                  <a:cubicBezTo>
                    <a:pt x="0" y="1173"/>
                    <a:pt x="1172" y="1"/>
                    <a:pt x="2629" y="1"/>
                  </a:cubicBezTo>
                  <a:lnTo>
                    <a:pt x="50259" y="1"/>
                  </a:lnTo>
                  <a:cubicBezTo>
                    <a:pt x="51716" y="1"/>
                    <a:pt x="52888" y="1173"/>
                    <a:pt x="52888" y="2629"/>
                  </a:cubicBezTo>
                  <a:lnTo>
                    <a:pt x="52888" y="56403"/>
                  </a:lnTo>
                  <a:cubicBezTo>
                    <a:pt x="52888" y="57860"/>
                    <a:pt x="51716" y="59032"/>
                    <a:pt x="50259" y="59032"/>
                  </a:cubicBezTo>
                  <a:close/>
                </a:path>
              </a:pathLst>
            </a:custGeom>
            <a:noFill/>
            <a:ln w="10300" cap="flat" cmpd="sng">
              <a:solidFill>
                <a:srgbClr val="F2A365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6"/>
            <p:cNvSpPr txBox="1"/>
            <p:nvPr/>
          </p:nvSpPr>
          <p:spPr>
            <a:xfrm>
              <a:off x="2592222" y="1361348"/>
              <a:ext cx="1254789" cy="11932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Tape typically used </a:t>
              </a:r>
              <a:r>
                <a:rPr lang="en" sz="1050" b="0" i="0" u="none" strike="noStrike" cap="none">
                  <a:solidFill>
                    <a:srgbClr val="F2A365"/>
                  </a:solidFill>
                  <a:latin typeface="Fira Sans"/>
                  <a:ea typeface="Fira Sans"/>
                  <a:cs typeface="Fira Sans"/>
                  <a:sym typeface="Fira Sans"/>
                </a:rPr>
                <a:t>9 tracks</a:t>
              </a: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. store 1 byte at a time,  parity bit as 9</a:t>
              </a:r>
              <a:r>
                <a:rPr lang="en" sz="1050" b="0" i="0" u="none" strike="noStrike" cap="none" baseline="30000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th</a:t>
              </a:r>
              <a:r>
                <a:rPr lang="en" sz="1050" b="0" i="0" u="none" strike="noStrike" cap="none">
                  <a:solidFill>
                    <a:srgbClr val="000000"/>
                  </a:solidFill>
                  <a:latin typeface="Fira Sans"/>
                  <a:ea typeface="Fira Sans"/>
                  <a:cs typeface="Fira Sans"/>
                  <a:sym typeface="Fira Sans"/>
                </a:rPr>
                <a:t> track</a:t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0" name="Google Shape;1420;p7"/>
          <p:cNvGrpSpPr/>
          <p:nvPr/>
        </p:nvGrpSpPr>
        <p:grpSpPr>
          <a:xfrm>
            <a:off x="11522747" y="1294251"/>
            <a:ext cx="3472122" cy="3420902"/>
            <a:chOff x="2690100" y="1887225"/>
            <a:chExt cx="2255650" cy="2222375"/>
          </a:xfrm>
        </p:grpSpPr>
        <p:sp>
          <p:nvSpPr>
            <p:cNvPr id="1421" name="Google Shape;1421;p7"/>
            <p:cNvSpPr/>
            <p:nvPr/>
          </p:nvSpPr>
          <p:spPr>
            <a:xfrm>
              <a:off x="2742350" y="3174550"/>
              <a:ext cx="824200" cy="847975"/>
            </a:xfrm>
            <a:custGeom>
              <a:avLst/>
              <a:gdLst/>
              <a:ahLst/>
              <a:cxnLst/>
              <a:rect l="l" t="t" r="r" b="b"/>
              <a:pathLst>
                <a:path w="32968" h="33919" extrusionOk="0">
                  <a:moveTo>
                    <a:pt x="17735" y="1"/>
                  </a:moveTo>
                  <a:lnTo>
                    <a:pt x="0" y="4055"/>
                  </a:lnTo>
                  <a:cubicBezTo>
                    <a:pt x="3452" y="17577"/>
                    <a:pt x="13365" y="28566"/>
                    <a:pt x="26159" y="33918"/>
                  </a:cubicBezTo>
                  <a:lnTo>
                    <a:pt x="32968" y="18052"/>
                  </a:lnTo>
                  <a:cubicBezTo>
                    <a:pt x="25494" y="14727"/>
                    <a:pt x="19793" y="8045"/>
                    <a:pt x="17735" y="1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7"/>
            <p:cNvSpPr/>
            <p:nvPr/>
          </p:nvSpPr>
          <p:spPr>
            <a:xfrm>
              <a:off x="2708300" y="2051100"/>
              <a:ext cx="779075" cy="1224825"/>
            </a:xfrm>
            <a:custGeom>
              <a:avLst/>
              <a:gdLst/>
              <a:ahLst/>
              <a:cxnLst/>
              <a:rect l="l" t="t" r="r" b="b"/>
              <a:pathLst>
                <a:path w="31163" h="48993" extrusionOk="0">
                  <a:moveTo>
                    <a:pt x="22169" y="1"/>
                  </a:moveTo>
                  <a:cubicBezTo>
                    <a:pt x="9026" y="8013"/>
                    <a:pt x="0" y="22454"/>
                    <a:pt x="0" y="38542"/>
                  </a:cubicBezTo>
                  <a:cubicBezTo>
                    <a:pt x="0" y="42152"/>
                    <a:pt x="507" y="45636"/>
                    <a:pt x="1362" y="48993"/>
                  </a:cubicBezTo>
                  <a:lnTo>
                    <a:pt x="19097" y="44939"/>
                  </a:lnTo>
                  <a:cubicBezTo>
                    <a:pt x="18590" y="42880"/>
                    <a:pt x="18274" y="40727"/>
                    <a:pt x="18274" y="38542"/>
                  </a:cubicBezTo>
                  <a:cubicBezTo>
                    <a:pt x="18274" y="28978"/>
                    <a:pt x="23467" y="20491"/>
                    <a:pt x="31163" y="15740"/>
                  </a:cubicBezTo>
                  <a:lnTo>
                    <a:pt x="22169" y="1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7"/>
            <p:cNvSpPr/>
            <p:nvPr/>
          </p:nvSpPr>
          <p:spPr>
            <a:xfrm>
              <a:off x="3262500" y="1887225"/>
              <a:ext cx="1595375" cy="891500"/>
            </a:xfrm>
            <a:custGeom>
              <a:avLst/>
              <a:gdLst/>
              <a:ahLst/>
              <a:cxnLst/>
              <a:rect l="l" t="t" r="r" b="b"/>
              <a:pathLst>
                <a:path w="63815" h="35660" extrusionOk="0">
                  <a:moveTo>
                    <a:pt x="22898" y="0"/>
                  </a:moveTo>
                  <a:cubicBezTo>
                    <a:pt x="14600" y="0"/>
                    <a:pt x="6778" y="2439"/>
                    <a:pt x="1" y="6556"/>
                  </a:cubicBezTo>
                  <a:lnTo>
                    <a:pt x="8995" y="22295"/>
                  </a:lnTo>
                  <a:cubicBezTo>
                    <a:pt x="13080" y="19762"/>
                    <a:pt x="17831" y="18273"/>
                    <a:pt x="22898" y="18273"/>
                  </a:cubicBezTo>
                  <a:cubicBezTo>
                    <a:pt x="30625" y="18273"/>
                    <a:pt x="37655" y="21693"/>
                    <a:pt x="42564" y="27077"/>
                  </a:cubicBezTo>
                  <a:lnTo>
                    <a:pt x="42532" y="27109"/>
                  </a:lnTo>
                  <a:cubicBezTo>
                    <a:pt x="44781" y="29579"/>
                    <a:pt x="46618" y="32493"/>
                    <a:pt x="47853" y="35659"/>
                  </a:cubicBezTo>
                  <a:lnTo>
                    <a:pt x="63814" y="29357"/>
                  </a:lnTo>
                  <a:cubicBezTo>
                    <a:pt x="61882" y="24132"/>
                    <a:pt x="59064" y="19382"/>
                    <a:pt x="55517" y="15265"/>
                  </a:cubicBezTo>
                  <a:lnTo>
                    <a:pt x="55548" y="15201"/>
                  </a:lnTo>
                  <a:cubicBezTo>
                    <a:pt x="47536" y="5954"/>
                    <a:pt x="35945" y="0"/>
                    <a:pt x="22898" y="0"/>
                  </a:cubicBez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7"/>
            <p:cNvSpPr/>
            <p:nvPr/>
          </p:nvSpPr>
          <p:spPr>
            <a:xfrm>
              <a:off x="4592600" y="2243500"/>
              <a:ext cx="353150" cy="321450"/>
            </a:xfrm>
            <a:custGeom>
              <a:avLst/>
              <a:gdLst/>
              <a:ahLst/>
              <a:cxnLst/>
              <a:rect l="l" t="t" r="r" b="b"/>
              <a:pathLst>
                <a:path w="14126" h="12858" extrusionOk="0">
                  <a:moveTo>
                    <a:pt x="1" y="0"/>
                  </a:moveTo>
                  <a:lnTo>
                    <a:pt x="8298" y="12858"/>
                  </a:lnTo>
                  <a:lnTo>
                    <a:pt x="14125" y="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7"/>
            <p:cNvSpPr/>
            <p:nvPr/>
          </p:nvSpPr>
          <p:spPr>
            <a:xfrm>
              <a:off x="2690100" y="2243500"/>
              <a:ext cx="353925" cy="321450"/>
            </a:xfrm>
            <a:custGeom>
              <a:avLst/>
              <a:gdLst/>
              <a:ahLst/>
              <a:cxnLst/>
              <a:rect l="l" t="t" r="r" b="b"/>
              <a:pathLst>
                <a:path w="14157" h="12858" extrusionOk="0">
                  <a:moveTo>
                    <a:pt x="0" y="0"/>
                  </a:moveTo>
                  <a:lnTo>
                    <a:pt x="5827" y="12858"/>
                  </a:lnTo>
                  <a:lnTo>
                    <a:pt x="14156" y="0"/>
                  </a:lnTo>
                  <a:close/>
                </a:path>
              </a:pathLst>
            </a:custGeom>
            <a:solidFill>
              <a:srgbClr val="2228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7"/>
            <p:cNvSpPr/>
            <p:nvPr/>
          </p:nvSpPr>
          <p:spPr>
            <a:xfrm>
              <a:off x="3393925" y="2619575"/>
              <a:ext cx="1535200" cy="1490025"/>
            </a:xfrm>
            <a:custGeom>
              <a:avLst/>
              <a:gdLst/>
              <a:ahLst/>
              <a:cxnLst/>
              <a:rect l="l" t="t" r="r" b="b"/>
              <a:pathLst>
                <a:path w="61408" h="59601" extrusionOk="0">
                  <a:moveTo>
                    <a:pt x="58557" y="0"/>
                  </a:moveTo>
                  <a:lnTo>
                    <a:pt x="42564" y="6302"/>
                  </a:lnTo>
                  <a:cubicBezTo>
                    <a:pt x="43704" y="9247"/>
                    <a:pt x="44369" y="12446"/>
                    <a:pt x="44369" y="15739"/>
                  </a:cubicBezTo>
                  <a:cubicBezTo>
                    <a:pt x="44369" y="30370"/>
                    <a:pt x="32177" y="42563"/>
                    <a:pt x="17546" y="42563"/>
                  </a:cubicBezTo>
                  <a:cubicBezTo>
                    <a:pt x="13745" y="42563"/>
                    <a:pt x="10103" y="41708"/>
                    <a:pt x="6778" y="40219"/>
                  </a:cubicBezTo>
                  <a:lnTo>
                    <a:pt x="1" y="56086"/>
                  </a:lnTo>
                  <a:cubicBezTo>
                    <a:pt x="5416" y="58334"/>
                    <a:pt x="11370" y="59601"/>
                    <a:pt x="17546" y="59601"/>
                  </a:cubicBezTo>
                  <a:cubicBezTo>
                    <a:pt x="41899" y="59601"/>
                    <a:pt x="61407" y="40124"/>
                    <a:pt x="61407" y="15739"/>
                  </a:cubicBezTo>
                  <a:cubicBezTo>
                    <a:pt x="61407" y="10229"/>
                    <a:pt x="60362" y="4940"/>
                    <a:pt x="58557" y="0"/>
                  </a:cubicBez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7"/>
            <p:cNvSpPr/>
            <p:nvPr/>
          </p:nvSpPr>
          <p:spPr>
            <a:xfrm>
              <a:off x="4516600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9755" y="0"/>
                  </a:moveTo>
                  <a:lnTo>
                    <a:pt x="1" y="11813"/>
                  </a:lnTo>
                  <a:lnTo>
                    <a:pt x="14030" y="13459"/>
                  </a:lnTo>
                  <a:lnTo>
                    <a:pt x="9755" y="0"/>
                  </a:lnTo>
                  <a:close/>
                </a:path>
              </a:pathLst>
            </a:custGeom>
            <a:solidFill>
              <a:srgbClr val="30475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7"/>
            <p:cNvSpPr/>
            <p:nvPr/>
          </p:nvSpPr>
          <p:spPr>
            <a:xfrm>
              <a:off x="2757375" y="3503925"/>
              <a:ext cx="350775" cy="336500"/>
            </a:xfrm>
            <a:custGeom>
              <a:avLst/>
              <a:gdLst/>
              <a:ahLst/>
              <a:cxnLst/>
              <a:rect l="l" t="t" r="r" b="b"/>
              <a:pathLst>
                <a:path w="14031" h="13460" extrusionOk="0">
                  <a:moveTo>
                    <a:pt x="4308" y="0"/>
                  </a:moveTo>
                  <a:lnTo>
                    <a:pt x="1" y="13459"/>
                  </a:lnTo>
                  <a:lnTo>
                    <a:pt x="14030" y="11813"/>
                  </a:lnTo>
                  <a:lnTo>
                    <a:pt x="4308" y="0"/>
                  </a:ln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29" name="Google Shape;1429;p7"/>
          <p:cNvSpPr txBox="1"/>
          <p:nvPr/>
        </p:nvSpPr>
        <p:spPr>
          <a:xfrm>
            <a:off x="9144000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22283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Mars</a:t>
            </a:r>
            <a:endParaRPr sz="1800" b="0" i="0" u="none" strike="noStrike" cap="none">
              <a:solidFill>
                <a:srgbClr val="22283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30" name="Google Shape;1430;p7"/>
          <p:cNvSpPr txBox="1"/>
          <p:nvPr/>
        </p:nvSpPr>
        <p:spPr>
          <a:xfrm>
            <a:off x="9144000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Despite being red, Mars is actually cold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1" name="Google Shape;1431;p7"/>
          <p:cNvSpPr txBox="1"/>
          <p:nvPr/>
        </p:nvSpPr>
        <p:spPr>
          <a:xfrm>
            <a:off x="9144009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2A365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Earth</a:t>
            </a:r>
            <a:endParaRPr sz="1800" b="0" i="0" u="none" strike="noStrike" cap="none">
              <a:solidFill>
                <a:srgbClr val="F2A365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32" name="Google Shape;1432;p7"/>
          <p:cNvSpPr txBox="1"/>
          <p:nvPr/>
        </p:nvSpPr>
        <p:spPr>
          <a:xfrm>
            <a:off x="9144002" y="3654100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Earth is the third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3" name="Google Shape;1433;p7"/>
          <p:cNvSpPr txBox="1"/>
          <p:nvPr/>
        </p:nvSpPr>
        <p:spPr>
          <a:xfrm>
            <a:off x="15291027" y="1669050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CECEC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Jupiter</a:t>
            </a:r>
            <a:endParaRPr sz="1800" b="0" i="0" u="none" strike="noStrike" cap="none">
              <a:solidFill>
                <a:srgbClr val="CECEC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34" name="Google Shape;1434;p7"/>
          <p:cNvSpPr txBox="1"/>
          <p:nvPr/>
        </p:nvSpPr>
        <p:spPr>
          <a:xfrm>
            <a:off x="15291025" y="1968151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Jupiter is the biggest planet of them all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5" name="Google Shape;1435;p7"/>
          <p:cNvSpPr txBox="1"/>
          <p:nvPr/>
        </p:nvSpPr>
        <p:spPr>
          <a:xfrm>
            <a:off x="15291034" y="3354996"/>
            <a:ext cx="2082600" cy="29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30475E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Neptune</a:t>
            </a:r>
            <a:endParaRPr sz="1800" b="0" i="0" u="none" strike="noStrike" cap="none">
              <a:solidFill>
                <a:srgbClr val="30475E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1436" name="Google Shape;1436;p7"/>
          <p:cNvSpPr txBox="1"/>
          <p:nvPr/>
        </p:nvSpPr>
        <p:spPr>
          <a:xfrm>
            <a:off x="15291034" y="3654098"/>
            <a:ext cx="20826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rPr>
              <a:t>Neptune is the farthest planet from the Sun</a:t>
            </a:r>
            <a:endParaRPr sz="1300" b="0" i="0" u="none" strike="noStrike" cap="none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7" name="Google Shape;1437;p7"/>
          <p:cNvSpPr txBox="1"/>
          <p:nvPr/>
        </p:nvSpPr>
        <p:spPr>
          <a:xfrm>
            <a:off x="14028402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40%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8" name="Google Shape;1438;p7"/>
          <p:cNvSpPr txBox="1"/>
          <p:nvPr/>
        </p:nvSpPr>
        <p:spPr>
          <a:xfrm>
            <a:off x="11768227" y="36188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10%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39" name="Google Shape;1439;p7"/>
          <p:cNvSpPr txBox="1"/>
          <p:nvPr/>
        </p:nvSpPr>
        <p:spPr>
          <a:xfrm>
            <a:off x="14038741" y="189740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35%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440" name="Google Shape;1440;p7"/>
          <p:cNvSpPr txBox="1"/>
          <p:nvPr/>
        </p:nvSpPr>
        <p:spPr>
          <a:xfrm>
            <a:off x="11778565" y="1968150"/>
            <a:ext cx="714600" cy="47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" sz="2100" b="0" i="0" u="none" strike="noStrike" cap="non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25%</a:t>
            </a:r>
            <a:endParaRPr sz="2100" b="0" i="0" u="none" strike="noStrike" cap="non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41" name="Google Shape;1441;p7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442" name="Google Shape;1442;p7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443" name="Google Shape;1443;p7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7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5" name="Google Shape;1445;p7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Physical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PROPERTIES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446" name="Google Shape;1446;p7"/>
          <p:cNvSpPr txBox="1"/>
          <p:nvPr/>
        </p:nvSpPr>
        <p:spPr>
          <a:xfrm>
            <a:off x="-304801" y="1423796"/>
            <a:ext cx="2803393" cy="247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Types of magnetic record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 b="0" i="0" u="none" strike="noStrike" cap="none">
                <a:solidFill>
                  <a:srgbClr val="000000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-ing tape</a:t>
            </a:r>
            <a:endParaRPr sz="2800" b="0" i="0" u="none" strike="noStrike" cap="none">
              <a:solidFill>
                <a:srgbClr val="000000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7" name="Google Shape;1447;p7"/>
          <p:cNvSpPr/>
          <p:nvPr/>
        </p:nvSpPr>
        <p:spPr>
          <a:xfrm>
            <a:off x="2284110" y="1423796"/>
            <a:ext cx="3300874" cy="353664"/>
          </a:xfrm>
          <a:custGeom>
            <a:avLst/>
            <a:gdLst/>
            <a:ahLst/>
            <a:cxnLst/>
            <a:rect l="l" t="t" r="r" b="b"/>
            <a:pathLst>
              <a:path w="102863" h="11021" extrusionOk="0">
                <a:moveTo>
                  <a:pt x="1" y="0"/>
                </a:moveTo>
                <a:lnTo>
                  <a:pt x="1" y="11021"/>
                </a:lnTo>
                <a:lnTo>
                  <a:pt x="102862" y="11021"/>
                </a:lnTo>
                <a:lnTo>
                  <a:pt x="102862" y="0"/>
                </a:lnTo>
                <a:close/>
              </a:path>
            </a:pathLst>
          </a:custGeom>
          <a:solidFill>
            <a:srgbClr val="30475E"/>
          </a:solidFill>
          <a:ln>
            <a:noFill/>
          </a:ln>
          <a:effectLst>
            <a:outerShdw blurRad="571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Analog magnetic tape</a:t>
            </a:r>
            <a:endParaRPr sz="1400" b="0" i="1" u="none" strike="noStrike" cap="none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8" name="Google Shape;1448;p7"/>
          <p:cNvSpPr/>
          <p:nvPr/>
        </p:nvSpPr>
        <p:spPr>
          <a:xfrm>
            <a:off x="5843126" y="1422737"/>
            <a:ext cx="3300874" cy="354723"/>
          </a:xfrm>
          <a:custGeom>
            <a:avLst/>
            <a:gdLst/>
            <a:ahLst/>
            <a:cxnLst/>
            <a:rect l="l" t="t" r="r" b="b"/>
            <a:pathLst>
              <a:path w="102863" h="11054" extrusionOk="0">
                <a:moveTo>
                  <a:pt x="1" y="1"/>
                </a:moveTo>
                <a:lnTo>
                  <a:pt x="1" y="11053"/>
                </a:lnTo>
                <a:lnTo>
                  <a:pt x="102862" y="11053"/>
                </a:lnTo>
                <a:lnTo>
                  <a:pt x="102862" y="1"/>
                </a:lnTo>
                <a:close/>
              </a:path>
            </a:pathLst>
          </a:custGeom>
          <a:solidFill>
            <a:srgbClr val="F2A36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1" u="none" strike="noStrike" cap="none">
                <a:solidFill>
                  <a:schemeClr val="lt1"/>
                </a:solidFill>
                <a:latin typeface="Fira Sans Medium"/>
                <a:ea typeface="Fira Sans Medium"/>
                <a:cs typeface="Fira Sans Medium"/>
                <a:sym typeface="Fira Sans Medium"/>
              </a:rPr>
              <a:t>Digital magnetic tape</a:t>
            </a:r>
            <a:endParaRPr sz="1400" b="0" i="1" u="none" strike="noStrike" cap="none">
              <a:solidFill>
                <a:schemeClr val="lt1"/>
              </a:solidFill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449" name="Google Shape;1449;p7"/>
          <p:cNvSpPr txBox="1"/>
          <p:nvPr/>
        </p:nvSpPr>
        <p:spPr>
          <a:xfrm>
            <a:off x="2280500" y="1894118"/>
            <a:ext cx="2996350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Fira Sans"/>
                <a:ea typeface="Fira Sans"/>
                <a:cs typeface="Fira Sans"/>
                <a:sym typeface="Fira Sans"/>
              </a:rPr>
              <a:t>Used to record, store, and reproduce </a:t>
            </a:r>
            <a:r>
              <a:rPr lang="en" sz="1200" b="0" i="0" u="none" strike="noStrike" cap="none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audio</a:t>
            </a:r>
            <a:r>
              <a:rPr lang="en" sz="1200" b="0" i="0" u="none" strike="noStrike" cap="none">
                <a:solidFill>
                  <a:srgbClr val="7F7F7F"/>
                </a:solidFill>
                <a:latin typeface="Fira Sans"/>
                <a:ea typeface="Fira Sans"/>
                <a:cs typeface="Fira Sans"/>
                <a:sym typeface="Fira Sans"/>
              </a:rPr>
              <a:t> and</a:t>
            </a:r>
            <a:r>
              <a:rPr lang="en" sz="1200" b="0" i="0" u="none" strike="noStrike" cap="none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 instrumentation type signals</a:t>
            </a:r>
            <a:endParaRPr/>
          </a:p>
        </p:txBody>
      </p:sp>
      <p:sp>
        <p:nvSpPr>
          <p:cNvPr id="1450" name="Google Shape;1450;p7"/>
          <p:cNvSpPr txBox="1"/>
          <p:nvPr/>
        </p:nvSpPr>
        <p:spPr>
          <a:xfrm>
            <a:off x="5843126" y="1894114"/>
            <a:ext cx="3194611" cy="426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7F7F7F"/>
                </a:solidFill>
                <a:latin typeface="Fira Sans"/>
                <a:ea typeface="Fira Sans"/>
                <a:cs typeface="Fira Sans"/>
                <a:sym typeface="Fira Sans"/>
              </a:rPr>
              <a:t>Used to record, store, and reproduce </a:t>
            </a:r>
            <a:r>
              <a:rPr lang="en" sz="1200" b="0" i="0" u="none" strike="noStrike" cap="none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computer programs </a:t>
            </a:r>
            <a:r>
              <a:rPr lang="en" sz="1200" b="0" i="0" u="none" strike="noStrike" cap="none">
                <a:solidFill>
                  <a:srgbClr val="7F7F7F"/>
                </a:solidFill>
                <a:latin typeface="Fira Sans"/>
                <a:ea typeface="Fira Sans"/>
                <a:cs typeface="Fira Sans"/>
                <a:sym typeface="Fira Sans"/>
              </a:rPr>
              <a:t>and</a:t>
            </a:r>
            <a:r>
              <a:rPr lang="en" sz="1200" b="0" i="0" u="none" strike="noStrike" cap="none">
                <a:solidFill>
                  <a:srgbClr val="F2A365"/>
                </a:solidFill>
                <a:latin typeface="Fira Sans"/>
                <a:ea typeface="Fira Sans"/>
                <a:cs typeface="Fira Sans"/>
                <a:sym typeface="Fira Sans"/>
              </a:rPr>
              <a:t> data</a:t>
            </a:r>
            <a:endParaRPr/>
          </a:p>
        </p:txBody>
      </p:sp>
      <p:pic>
        <p:nvPicPr>
          <p:cNvPr id="1451" name="Google Shape;1451;p7" descr="Cassette tape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76618" y="2849058"/>
            <a:ext cx="2368771" cy="1539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2" name="Google Shape;145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47687" y="2320344"/>
            <a:ext cx="2607060" cy="2607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med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7" name="Google Shape;1457;p8"/>
          <p:cNvGrpSpPr/>
          <p:nvPr/>
        </p:nvGrpSpPr>
        <p:grpSpPr>
          <a:xfrm>
            <a:off x="160245" y="229039"/>
            <a:ext cx="3485812" cy="942330"/>
            <a:chOff x="4960808" y="1183084"/>
            <a:chExt cx="3485812" cy="942330"/>
          </a:xfrm>
        </p:grpSpPr>
        <p:grpSp>
          <p:nvGrpSpPr>
            <p:cNvPr id="1458" name="Google Shape;1458;p8"/>
            <p:cNvGrpSpPr/>
            <p:nvPr/>
          </p:nvGrpSpPr>
          <p:grpSpPr>
            <a:xfrm>
              <a:off x="4960808" y="1183084"/>
              <a:ext cx="3485812" cy="942330"/>
              <a:chOff x="4960808" y="1183084"/>
              <a:chExt cx="3485812" cy="942330"/>
            </a:xfrm>
          </p:grpSpPr>
          <p:sp>
            <p:nvSpPr>
              <p:cNvPr id="1459" name="Google Shape;1459;p8"/>
              <p:cNvSpPr/>
              <p:nvPr/>
            </p:nvSpPr>
            <p:spPr>
              <a:xfrm>
                <a:off x="4960808" y="1183084"/>
                <a:ext cx="3485812" cy="942330"/>
              </a:xfrm>
              <a:custGeom>
                <a:avLst/>
                <a:gdLst/>
                <a:ahLst/>
                <a:cxnLst/>
                <a:rect l="l" t="t" r="r" b="b"/>
                <a:pathLst>
                  <a:path w="107264" h="28997" extrusionOk="0">
                    <a:moveTo>
                      <a:pt x="52586" y="0"/>
                    </a:moveTo>
                    <a:cubicBezTo>
                      <a:pt x="28872" y="0"/>
                      <a:pt x="4993" y="641"/>
                      <a:pt x="3326" y="2308"/>
                    </a:cubicBezTo>
                    <a:cubicBezTo>
                      <a:pt x="0" y="5634"/>
                      <a:pt x="5131" y="27358"/>
                      <a:pt x="6936" y="27929"/>
                    </a:cubicBezTo>
                    <a:cubicBezTo>
                      <a:pt x="9499" y="28710"/>
                      <a:pt x="23652" y="28997"/>
                      <a:pt x="40420" y="28997"/>
                    </a:cubicBezTo>
                    <a:cubicBezTo>
                      <a:pt x="67160" y="28997"/>
                      <a:pt x="100552" y="28266"/>
                      <a:pt x="104192" y="27643"/>
                    </a:cubicBezTo>
                    <a:cubicBezTo>
                      <a:pt x="107263" y="27137"/>
                      <a:pt x="103400" y="3322"/>
                      <a:pt x="100835" y="1517"/>
                    </a:cubicBezTo>
                    <a:cubicBezTo>
                      <a:pt x="99556" y="633"/>
                      <a:pt x="76152" y="0"/>
                      <a:pt x="52586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0" name="Google Shape;1460;p8"/>
              <p:cNvSpPr/>
              <p:nvPr/>
            </p:nvSpPr>
            <p:spPr>
              <a:xfrm>
                <a:off x="7808499" y="1210740"/>
                <a:ext cx="637081" cy="895404"/>
              </a:xfrm>
              <a:custGeom>
                <a:avLst/>
                <a:gdLst/>
                <a:ahLst/>
                <a:cxnLst/>
                <a:rect l="l" t="t" r="r" b="b"/>
                <a:pathLst>
                  <a:path w="19604" h="27553" extrusionOk="0">
                    <a:moveTo>
                      <a:pt x="8393" y="1"/>
                    </a:moveTo>
                    <a:cubicBezTo>
                      <a:pt x="6683" y="6113"/>
                      <a:pt x="4371" y="22137"/>
                      <a:pt x="1" y="27553"/>
                    </a:cubicBezTo>
                    <a:cubicBezTo>
                      <a:pt x="8551" y="27299"/>
                      <a:pt x="14948" y="27014"/>
                      <a:pt x="16564" y="26729"/>
                    </a:cubicBezTo>
                    <a:cubicBezTo>
                      <a:pt x="19604" y="26222"/>
                      <a:pt x="15772" y="2471"/>
                      <a:pt x="13238" y="697"/>
                    </a:cubicBezTo>
                    <a:cubicBezTo>
                      <a:pt x="12890" y="444"/>
                      <a:pt x="11148" y="222"/>
                      <a:pt x="8393" y="1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61" name="Google Shape;1461;p8"/>
            <p:cNvSpPr txBox="1"/>
            <p:nvPr/>
          </p:nvSpPr>
          <p:spPr>
            <a:xfrm>
              <a:off x="5209869" y="1315727"/>
              <a:ext cx="2827500" cy="71216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" sz="1700" b="0" i="0" u="none" strike="noStrike" cap="none">
                  <a:solidFill>
                    <a:schemeClr val="dk1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Techniques in</a:t>
              </a:r>
              <a:endParaRPr/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en" sz="3200" b="0" i="0" u="none" strike="noStrike" cap="none">
                  <a:solidFill>
                    <a:srgbClr val="F2A365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RECORDING</a:t>
              </a:r>
              <a:endParaRPr sz="3200" b="0" i="0" u="none" strike="noStrike" cap="none">
                <a:solidFill>
                  <a:srgbClr val="F2A365"/>
                </a:solidFill>
                <a:latin typeface="Fira Sans Medium"/>
                <a:ea typeface="Fira Sans Medium"/>
                <a:cs typeface="Fira Sans Medium"/>
                <a:sym typeface="Fira Sans Medium"/>
              </a:endParaRPr>
            </a:p>
          </p:txBody>
        </p:sp>
      </p:grpSp>
      <p:sp>
        <p:nvSpPr>
          <p:cNvPr id="1462" name="Google Shape;1462;p8"/>
          <p:cNvSpPr txBox="1"/>
          <p:nvPr/>
        </p:nvSpPr>
        <p:spPr>
          <a:xfrm>
            <a:off x="2466700" y="4121625"/>
            <a:ext cx="330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Serpentine reading and writing</a:t>
            </a:r>
            <a:endParaRPr b="1"/>
          </a:p>
        </p:txBody>
      </p:sp>
      <p:sp>
        <p:nvSpPr>
          <p:cNvPr id="1463" name="Google Shape;1463;p8"/>
          <p:cNvSpPr txBox="1"/>
          <p:nvPr/>
        </p:nvSpPr>
        <p:spPr>
          <a:xfrm>
            <a:off x="590275" y="1649150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2</a:t>
            </a:r>
            <a:endParaRPr b="1"/>
          </a:p>
        </p:txBody>
      </p:sp>
      <p:sp>
        <p:nvSpPr>
          <p:cNvPr id="1464" name="Google Shape;1464;p8"/>
          <p:cNvSpPr txBox="1"/>
          <p:nvPr/>
        </p:nvSpPr>
        <p:spPr>
          <a:xfrm>
            <a:off x="590275" y="2335500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1</a:t>
            </a:r>
            <a:endParaRPr b="1"/>
          </a:p>
        </p:txBody>
      </p:sp>
      <p:sp>
        <p:nvSpPr>
          <p:cNvPr id="1465" name="Google Shape;1465;p8"/>
          <p:cNvSpPr txBox="1"/>
          <p:nvPr/>
        </p:nvSpPr>
        <p:spPr>
          <a:xfrm>
            <a:off x="590263" y="3078550"/>
            <a:ext cx="9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Track 0</a:t>
            </a:r>
            <a:endParaRPr b="1"/>
          </a:p>
        </p:txBody>
      </p:sp>
      <p:sp>
        <p:nvSpPr>
          <p:cNvPr id="1466" name="Google Shape;1466;p8"/>
          <p:cNvSpPr/>
          <p:nvPr/>
        </p:nvSpPr>
        <p:spPr>
          <a:xfrm>
            <a:off x="1721600" y="1542638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7" name="Google Shape;1467;p8"/>
          <p:cNvSpPr/>
          <p:nvPr/>
        </p:nvSpPr>
        <p:spPr>
          <a:xfrm>
            <a:off x="1993238" y="1542638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8" name="Google Shape;1468;p8"/>
          <p:cNvSpPr/>
          <p:nvPr/>
        </p:nvSpPr>
        <p:spPr>
          <a:xfrm>
            <a:off x="2524163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9" name="Google Shape;1469;p8"/>
          <p:cNvSpPr/>
          <p:nvPr/>
        </p:nvSpPr>
        <p:spPr>
          <a:xfrm>
            <a:off x="22648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0" name="Google Shape;1470;p8"/>
          <p:cNvSpPr/>
          <p:nvPr/>
        </p:nvSpPr>
        <p:spPr>
          <a:xfrm>
            <a:off x="27834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1" name="Google Shape;1471;p8"/>
          <p:cNvSpPr/>
          <p:nvPr/>
        </p:nvSpPr>
        <p:spPr>
          <a:xfrm>
            <a:off x="30427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2" name="Google Shape;1472;p8"/>
          <p:cNvSpPr/>
          <p:nvPr/>
        </p:nvSpPr>
        <p:spPr>
          <a:xfrm>
            <a:off x="33020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3" name="Google Shape;1473;p8"/>
          <p:cNvSpPr/>
          <p:nvPr/>
        </p:nvSpPr>
        <p:spPr>
          <a:xfrm>
            <a:off x="35613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4" name="Google Shape;1474;p8"/>
          <p:cNvSpPr/>
          <p:nvPr/>
        </p:nvSpPr>
        <p:spPr>
          <a:xfrm>
            <a:off x="38206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5" name="Google Shape;1475;p8"/>
          <p:cNvSpPr/>
          <p:nvPr/>
        </p:nvSpPr>
        <p:spPr>
          <a:xfrm>
            <a:off x="40799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6" name="Google Shape;1476;p8"/>
          <p:cNvSpPr/>
          <p:nvPr/>
        </p:nvSpPr>
        <p:spPr>
          <a:xfrm>
            <a:off x="43392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7" name="Google Shape;1477;p8"/>
          <p:cNvSpPr/>
          <p:nvPr/>
        </p:nvSpPr>
        <p:spPr>
          <a:xfrm>
            <a:off x="45985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8" name="Google Shape;1478;p8"/>
          <p:cNvSpPr/>
          <p:nvPr/>
        </p:nvSpPr>
        <p:spPr>
          <a:xfrm>
            <a:off x="5117163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9" name="Google Shape;1479;p8"/>
          <p:cNvSpPr/>
          <p:nvPr/>
        </p:nvSpPr>
        <p:spPr>
          <a:xfrm>
            <a:off x="48578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0" name="Google Shape;1480;p8"/>
          <p:cNvSpPr/>
          <p:nvPr/>
        </p:nvSpPr>
        <p:spPr>
          <a:xfrm>
            <a:off x="53764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1" name="Google Shape;1481;p8"/>
          <p:cNvSpPr/>
          <p:nvPr/>
        </p:nvSpPr>
        <p:spPr>
          <a:xfrm>
            <a:off x="56357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2" name="Google Shape;1482;p8"/>
          <p:cNvSpPr/>
          <p:nvPr/>
        </p:nvSpPr>
        <p:spPr>
          <a:xfrm>
            <a:off x="58950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3" name="Google Shape;1483;p8"/>
          <p:cNvSpPr/>
          <p:nvPr/>
        </p:nvSpPr>
        <p:spPr>
          <a:xfrm>
            <a:off x="61543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4" name="Google Shape;1484;p8"/>
          <p:cNvSpPr/>
          <p:nvPr/>
        </p:nvSpPr>
        <p:spPr>
          <a:xfrm>
            <a:off x="64136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5" name="Google Shape;1485;p8"/>
          <p:cNvSpPr/>
          <p:nvPr/>
        </p:nvSpPr>
        <p:spPr>
          <a:xfrm>
            <a:off x="6672975" y="1554175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6" name="Google Shape;1486;p8"/>
          <p:cNvSpPr/>
          <p:nvPr/>
        </p:nvSpPr>
        <p:spPr>
          <a:xfrm>
            <a:off x="17438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7" name="Google Shape;1487;p8"/>
          <p:cNvSpPr/>
          <p:nvPr/>
        </p:nvSpPr>
        <p:spPr>
          <a:xfrm>
            <a:off x="20031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8" name="Google Shape;1488;p8"/>
          <p:cNvSpPr/>
          <p:nvPr/>
        </p:nvSpPr>
        <p:spPr>
          <a:xfrm>
            <a:off x="2521688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9" name="Google Shape;1489;p8"/>
          <p:cNvSpPr/>
          <p:nvPr/>
        </p:nvSpPr>
        <p:spPr>
          <a:xfrm>
            <a:off x="22624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0" name="Google Shape;1490;p8"/>
          <p:cNvSpPr/>
          <p:nvPr/>
        </p:nvSpPr>
        <p:spPr>
          <a:xfrm>
            <a:off x="27810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1" name="Google Shape;1491;p8"/>
          <p:cNvSpPr/>
          <p:nvPr/>
        </p:nvSpPr>
        <p:spPr>
          <a:xfrm>
            <a:off x="30403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2" name="Google Shape;1492;p8"/>
          <p:cNvSpPr/>
          <p:nvPr/>
        </p:nvSpPr>
        <p:spPr>
          <a:xfrm>
            <a:off x="32996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3" name="Google Shape;1493;p8"/>
          <p:cNvSpPr/>
          <p:nvPr/>
        </p:nvSpPr>
        <p:spPr>
          <a:xfrm>
            <a:off x="35589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4" name="Google Shape;1494;p8"/>
          <p:cNvSpPr/>
          <p:nvPr/>
        </p:nvSpPr>
        <p:spPr>
          <a:xfrm>
            <a:off x="38182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5" name="Google Shape;1495;p8"/>
          <p:cNvSpPr/>
          <p:nvPr/>
        </p:nvSpPr>
        <p:spPr>
          <a:xfrm>
            <a:off x="40775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6" name="Google Shape;1496;p8"/>
          <p:cNvSpPr/>
          <p:nvPr/>
        </p:nvSpPr>
        <p:spPr>
          <a:xfrm>
            <a:off x="43368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7" name="Google Shape;1497;p8"/>
          <p:cNvSpPr/>
          <p:nvPr/>
        </p:nvSpPr>
        <p:spPr>
          <a:xfrm>
            <a:off x="45961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8" name="Google Shape;1498;p8"/>
          <p:cNvSpPr/>
          <p:nvPr/>
        </p:nvSpPr>
        <p:spPr>
          <a:xfrm>
            <a:off x="5114688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9" name="Google Shape;1499;p8"/>
          <p:cNvSpPr/>
          <p:nvPr/>
        </p:nvSpPr>
        <p:spPr>
          <a:xfrm>
            <a:off x="48554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0" name="Google Shape;1500;p8"/>
          <p:cNvSpPr/>
          <p:nvPr/>
        </p:nvSpPr>
        <p:spPr>
          <a:xfrm>
            <a:off x="53740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1" name="Google Shape;1501;p8"/>
          <p:cNvSpPr/>
          <p:nvPr/>
        </p:nvSpPr>
        <p:spPr>
          <a:xfrm>
            <a:off x="56333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2" name="Google Shape;1502;p8"/>
          <p:cNvSpPr/>
          <p:nvPr/>
        </p:nvSpPr>
        <p:spPr>
          <a:xfrm>
            <a:off x="58926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3" name="Google Shape;1503;p8"/>
          <p:cNvSpPr/>
          <p:nvPr/>
        </p:nvSpPr>
        <p:spPr>
          <a:xfrm>
            <a:off x="61519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4" name="Google Shape;1504;p8"/>
          <p:cNvSpPr/>
          <p:nvPr/>
        </p:nvSpPr>
        <p:spPr>
          <a:xfrm>
            <a:off x="64112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5" name="Google Shape;1505;p8"/>
          <p:cNvSpPr/>
          <p:nvPr/>
        </p:nvSpPr>
        <p:spPr>
          <a:xfrm>
            <a:off x="6670500" y="22573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6" name="Google Shape;1506;p8"/>
          <p:cNvSpPr/>
          <p:nvPr/>
        </p:nvSpPr>
        <p:spPr>
          <a:xfrm>
            <a:off x="17437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7" name="Google Shape;1507;p8"/>
          <p:cNvSpPr/>
          <p:nvPr/>
        </p:nvSpPr>
        <p:spPr>
          <a:xfrm>
            <a:off x="20030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8" name="Google Shape;1508;p8"/>
          <p:cNvSpPr/>
          <p:nvPr/>
        </p:nvSpPr>
        <p:spPr>
          <a:xfrm>
            <a:off x="2521675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9" name="Google Shape;1509;p8"/>
          <p:cNvSpPr/>
          <p:nvPr/>
        </p:nvSpPr>
        <p:spPr>
          <a:xfrm>
            <a:off x="22623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0" name="Google Shape;1510;p8"/>
          <p:cNvSpPr/>
          <p:nvPr/>
        </p:nvSpPr>
        <p:spPr>
          <a:xfrm>
            <a:off x="27809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1" name="Google Shape;1511;p8"/>
          <p:cNvSpPr/>
          <p:nvPr/>
        </p:nvSpPr>
        <p:spPr>
          <a:xfrm>
            <a:off x="30402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2" name="Google Shape;1512;p8"/>
          <p:cNvSpPr/>
          <p:nvPr/>
        </p:nvSpPr>
        <p:spPr>
          <a:xfrm>
            <a:off x="32995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3" name="Google Shape;1513;p8"/>
          <p:cNvSpPr/>
          <p:nvPr/>
        </p:nvSpPr>
        <p:spPr>
          <a:xfrm>
            <a:off x="35588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4" name="Google Shape;1514;p8"/>
          <p:cNvSpPr/>
          <p:nvPr/>
        </p:nvSpPr>
        <p:spPr>
          <a:xfrm>
            <a:off x="38181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5" name="Google Shape;1515;p8"/>
          <p:cNvSpPr/>
          <p:nvPr/>
        </p:nvSpPr>
        <p:spPr>
          <a:xfrm>
            <a:off x="40774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6" name="Google Shape;1516;p8"/>
          <p:cNvSpPr/>
          <p:nvPr/>
        </p:nvSpPr>
        <p:spPr>
          <a:xfrm>
            <a:off x="43367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7" name="Google Shape;1517;p8"/>
          <p:cNvSpPr/>
          <p:nvPr/>
        </p:nvSpPr>
        <p:spPr>
          <a:xfrm>
            <a:off x="45960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8" name="Google Shape;1518;p8"/>
          <p:cNvSpPr/>
          <p:nvPr/>
        </p:nvSpPr>
        <p:spPr>
          <a:xfrm>
            <a:off x="5114675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9" name="Google Shape;1519;p8"/>
          <p:cNvSpPr/>
          <p:nvPr/>
        </p:nvSpPr>
        <p:spPr>
          <a:xfrm>
            <a:off x="48553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0" name="Google Shape;1520;p8"/>
          <p:cNvSpPr/>
          <p:nvPr/>
        </p:nvSpPr>
        <p:spPr>
          <a:xfrm>
            <a:off x="53739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1" name="Google Shape;1521;p8"/>
          <p:cNvSpPr/>
          <p:nvPr/>
        </p:nvSpPr>
        <p:spPr>
          <a:xfrm>
            <a:off x="56332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2" name="Google Shape;1522;p8"/>
          <p:cNvSpPr/>
          <p:nvPr/>
        </p:nvSpPr>
        <p:spPr>
          <a:xfrm>
            <a:off x="58925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3" name="Google Shape;1523;p8"/>
          <p:cNvSpPr/>
          <p:nvPr/>
        </p:nvSpPr>
        <p:spPr>
          <a:xfrm>
            <a:off x="61518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4" name="Google Shape;1524;p8"/>
          <p:cNvSpPr/>
          <p:nvPr/>
        </p:nvSpPr>
        <p:spPr>
          <a:xfrm>
            <a:off x="64111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5" name="Google Shape;1525;p8"/>
          <p:cNvSpPr/>
          <p:nvPr/>
        </p:nvSpPr>
        <p:spPr>
          <a:xfrm>
            <a:off x="6670488" y="2972050"/>
            <a:ext cx="204300" cy="613200"/>
          </a:xfrm>
          <a:prstGeom prst="rect">
            <a:avLst/>
          </a:prstGeom>
          <a:solidFill>
            <a:srgbClr val="45818E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6" name="Google Shape;1526;p8"/>
          <p:cNvSpPr/>
          <p:nvPr/>
        </p:nvSpPr>
        <p:spPr>
          <a:xfrm>
            <a:off x="17437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7" name="Google Shape;1527;p8"/>
          <p:cNvSpPr/>
          <p:nvPr/>
        </p:nvSpPr>
        <p:spPr>
          <a:xfrm>
            <a:off x="20030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8" name="Google Shape;1528;p8"/>
          <p:cNvSpPr/>
          <p:nvPr/>
        </p:nvSpPr>
        <p:spPr>
          <a:xfrm>
            <a:off x="22623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9" name="Google Shape;1529;p8"/>
          <p:cNvSpPr/>
          <p:nvPr/>
        </p:nvSpPr>
        <p:spPr>
          <a:xfrm>
            <a:off x="25216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0" name="Google Shape;1530;p8"/>
          <p:cNvSpPr/>
          <p:nvPr/>
        </p:nvSpPr>
        <p:spPr>
          <a:xfrm>
            <a:off x="27809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1" name="Google Shape;1531;p8"/>
          <p:cNvSpPr/>
          <p:nvPr/>
        </p:nvSpPr>
        <p:spPr>
          <a:xfrm>
            <a:off x="30402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2" name="Google Shape;1532;p8"/>
          <p:cNvSpPr/>
          <p:nvPr/>
        </p:nvSpPr>
        <p:spPr>
          <a:xfrm>
            <a:off x="32995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3" name="Google Shape;1533;p8"/>
          <p:cNvSpPr/>
          <p:nvPr/>
        </p:nvSpPr>
        <p:spPr>
          <a:xfrm>
            <a:off x="35588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4" name="Google Shape;1534;p8"/>
          <p:cNvSpPr/>
          <p:nvPr/>
        </p:nvSpPr>
        <p:spPr>
          <a:xfrm>
            <a:off x="38181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5" name="Google Shape;1535;p8"/>
          <p:cNvSpPr/>
          <p:nvPr/>
        </p:nvSpPr>
        <p:spPr>
          <a:xfrm>
            <a:off x="40774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6" name="Google Shape;1536;p8"/>
          <p:cNvSpPr/>
          <p:nvPr/>
        </p:nvSpPr>
        <p:spPr>
          <a:xfrm>
            <a:off x="43367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7" name="Google Shape;1537;p8"/>
          <p:cNvSpPr/>
          <p:nvPr/>
        </p:nvSpPr>
        <p:spPr>
          <a:xfrm>
            <a:off x="45960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8" name="Google Shape;1538;p8"/>
          <p:cNvSpPr/>
          <p:nvPr/>
        </p:nvSpPr>
        <p:spPr>
          <a:xfrm>
            <a:off x="48553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9" name="Google Shape;1539;p8"/>
          <p:cNvSpPr/>
          <p:nvPr/>
        </p:nvSpPr>
        <p:spPr>
          <a:xfrm>
            <a:off x="51146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0" name="Google Shape;1540;p8"/>
          <p:cNvSpPr/>
          <p:nvPr/>
        </p:nvSpPr>
        <p:spPr>
          <a:xfrm>
            <a:off x="5373988" y="29720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1" name="Google Shape;1541;p8"/>
          <p:cNvSpPr/>
          <p:nvPr/>
        </p:nvSpPr>
        <p:spPr>
          <a:xfrm>
            <a:off x="56332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2" name="Google Shape;1542;p8"/>
          <p:cNvSpPr/>
          <p:nvPr/>
        </p:nvSpPr>
        <p:spPr>
          <a:xfrm>
            <a:off x="58925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3" name="Google Shape;1543;p8"/>
          <p:cNvSpPr/>
          <p:nvPr/>
        </p:nvSpPr>
        <p:spPr>
          <a:xfrm>
            <a:off x="61518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4" name="Google Shape;1544;p8"/>
          <p:cNvSpPr/>
          <p:nvPr/>
        </p:nvSpPr>
        <p:spPr>
          <a:xfrm>
            <a:off x="64111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5" name="Google Shape;1545;p8"/>
          <p:cNvSpPr/>
          <p:nvPr/>
        </p:nvSpPr>
        <p:spPr>
          <a:xfrm>
            <a:off x="6670488" y="29720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8"/>
          <p:cNvSpPr/>
          <p:nvPr/>
        </p:nvSpPr>
        <p:spPr>
          <a:xfrm>
            <a:off x="66705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8"/>
          <p:cNvSpPr/>
          <p:nvPr/>
        </p:nvSpPr>
        <p:spPr>
          <a:xfrm>
            <a:off x="64112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8"/>
          <p:cNvSpPr/>
          <p:nvPr/>
        </p:nvSpPr>
        <p:spPr>
          <a:xfrm>
            <a:off x="61519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8"/>
          <p:cNvSpPr/>
          <p:nvPr/>
        </p:nvSpPr>
        <p:spPr>
          <a:xfrm>
            <a:off x="58926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0" name="Google Shape;1550;p8"/>
          <p:cNvSpPr/>
          <p:nvPr/>
        </p:nvSpPr>
        <p:spPr>
          <a:xfrm>
            <a:off x="56333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1" name="Google Shape;1551;p8"/>
          <p:cNvSpPr/>
          <p:nvPr/>
        </p:nvSpPr>
        <p:spPr>
          <a:xfrm>
            <a:off x="53740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2" name="Google Shape;1552;p8"/>
          <p:cNvSpPr/>
          <p:nvPr/>
        </p:nvSpPr>
        <p:spPr>
          <a:xfrm>
            <a:off x="51147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3" name="Google Shape;1553;p8"/>
          <p:cNvSpPr/>
          <p:nvPr/>
        </p:nvSpPr>
        <p:spPr>
          <a:xfrm>
            <a:off x="48554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4" name="Google Shape;1554;p8"/>
          <p:cNvSpPr/>
          <p:nvPr/>
        </p:nvSpPr>
        <p:spPr>
          <a:xfrm>
            <a:off x="45961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5" name="Google Shape;1555;p8"/>
          <p:cNvSpPr/>
          <p:nvPr/>
        </p:nvSpPr>
        <p:spPr>
          <a:xfrm>
            <a:off x="43368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6" name="Google Shape;1556;p8"/>
          <p:cNvSpPr/>
          <p:nvPr/>
        </p:nvSpPr>
        <p:spPr>
          <a:xfrm>
            <a:off x="40775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7" name="Google Shape;1557;p8"/>
          <p:cNvSpPr/>
          <p:nvPr/>
        </p:nvSpPr>
        <p:spPr>
          <a:xfrm>
            <a:off x="3818200" y="2265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8" name="Google Shape;1558;p8"/>
          <p:cNvSpPr/>
          <p:nvPr/>
        </p:nvSpPr>
        <p:spPr>
          <a:xfrm>
            <a:off x="35589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9" name="Google Shape;1559;p8"/>
          <p:cNvSpPr/>
          <p:nvPr/>
        </p:nvSpPr>
        <p:spPr>
          <a:xfrm>
            <a:off x="32996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0" name="Google Shape;1560;p8"/>
          <p:cNvSpPr/>
          <p:nvPr/>
        </p:nvSpPr>
        <p:spPr>
          <a:xfrm>
            <a:off x="30403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1" name="Google Shape;1561;p8"/>
          <p:cNvSpPr/>
          <p:nvPr/>
        </p:nvSpPr>
        <p:spPr>
          <a:xfrm>
            <a:off x="27810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2" name="Google Shape;1562;p8"/>
          <p:cNvSpPr/>
          <p:nvPr/>
        </p:nvSpPr>
        <p:spPr>
          <a:xfrm>
            <a:off x="25217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3" name="Google Shape;1563;p8"/>
          <p:cNvSpPr/>
          <p:nvPr/>
        </p:nvSpPr>
        <p:spPr>
          <a:xfrm>
            <a:off x="2262400" y="223475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4" name="Google Shape;1564;p8"/>
          <p:cNvSpPr/>
          <p:nvPr/>
        </p:nvSpPr>
        <p:spPr>
          <a:xfrm>
            <a:off x="2003100" y="222900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5" name="Google Shape;1565;p8"/>
          <p:cNvSpPr/>
          <p:nvPr/>
        </p:nvSpPr>
        <p:spPr>
          <a:xfrm>
            <a:off x="1743800" y="2229000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6" name="Google Shape;1566;p8"/>
          <p:cNvSpPr/>
          <p:nvPr/>
        </p:nvSpPr>
        <p:spPr>
          <a:xfrm>
            <a:off x="48578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7" name="Google Shape;1567;p8"/>
          <p:cNvSpPr/>
          <p:nvPr/>
        </p:nvSpPr>
        <p:spPr>
          <a:xfrm>
            <a:off x="45985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8" name="Google Shape;1568;p8"/>
          <p:cNvSpPr/>
          <p:nvPr/>
        </p:nvSpPr>
        <p:spPr>
          <a:xfrm>
            <a:off x="43392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9" name="Google Shape;1569;p8"/>
          <p:cNvSpPr/>
          <p:nvPr/>
        </p:nvSpPr>
        <p:spPr>
          <a:xfrm>
            <a:off x="4073813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8"/>
          <p:cNvSpPr/>
          <p:nvPr/>
        </p:nvSpPr>
        <p:spPr>
          <a:xfrm>
            <a:off x="3808338" y="15426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8"/>
          <p:cNvSpPr/>
          <p:nvPr/>
        </p:nvSpPr>
        <p:spPr>
          <a:xfrm>
            <a:off x="3561375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8"/>
          <p:cNvSpPr/>
          <p:nvPr/>
        </p:nvSpPr>
        <p:spPr>
          <a:xfrm>
            <a:off x="3302075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8"/>
          <p:cNvSpPr/>
          <p:nvPr/>
        </p:nvSpPr>
        <p:spPr>
          <a:xfrm>
            <a:off x="3042775" y="15541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8"/>
          <p:cNvSpPr/>
          <p:nvPr/>
        </p:nvSpPr>
        <p:spPr>
          <a:xfrm>
            <a:off x="2783475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5" name="Google Shape;1575;p8"/>
          <p:cNvSpPr/>
          <p:nvPr/>
        </p:nvSpPr>
        <p:spPr>
          <a:xfrm>
            <a:off x="2524175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6" name="Google Shape;1576;p8"/>
          <p:cNvSpPr/>
          <p:nvPr/>
        </p:nvSpPr>
        <p:spPr>
          <a:xfrm>
            <a:off x="2258713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7" name="Google Shape;1577;p8"/>
          <p:cNvSpPr/>
          <p:nvPr/>
        </p:nvSpPr>
        <p:spPr>
          <a:xfrm>
            <a:off x="1993238" y="1542625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8" name="Google Shape;1578;p8"/>
          <p:cNvSpPr/>
          <p:nvPr/>
        </p:nvSpPr>
        <p:spPr>
          <a:xfrm>
            <a:off x="1721625" y="1542638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9" name="Google Shape;1579;p8"/>
          <p:cNvSpPr/>
          <p:nvPr/>
        </p:nvSpPr>
        <p:spPr>
          <a:xfrm>
            <a:off x="51171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0" name="Google Shape;1580;p8"/>
          <p:cNvSpPr/>
          <p:nvPr/>
        </p:nvSpPr>
        <p:spPr>
          <a:xfrm>
            <a:off x="53764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1" name="Google Shape;1581;p8"/>
          <p:cNvSpPr/>
          <p:nvPr/>
        </p:nvSpPr>
        <p:spPr>
          <a:xfrm>
            <a:off x="56357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2" name="Google Shape;1582;p8"/>
          <p:cNvSpPr/>
          <p:nvPr/>
        </p:nvSpPr>
        <p:spPr>
          <a:xfrm>
            <a:off x="58950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3" name="Google Shape;1583;p8"/>
          <p:cNvSpPr/>
          <p:nvPr/>
        </p:nvSpPr>
        <p:spPr>
          <a:xfrm>
            <a:off x="61543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4" name="Google Shape;1584;p8"/>
          <p:cNvSpPr/>
          <p:nvPr/>
        </p:nvSpPr>
        <p:spPr>
          <a:xfrm>
            <a:off x="64136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5" name="Google Shape;1585;p8"/>
          <p:cNvSpPr/>
          <p:nvPr/>
        </p:nvSpPr>
        <p:spPr>
          <a:xfrm>
            <a:off x="6672975" y="1542613"/>
            <a:ext cx="204300" cy="613200"/>
          </a:xfrm>
          <a:prstGeom prst="rect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ransition spd="med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000"/>
                            </p:stCondLst>
                            <p:childTnLst>
                              <p:par>
                                <p:cTn id="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9500"/>
                            </p:stCondLst>
                            <p:childTnLst>
                              <p:par>
                                <p:cTn id="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500"/>
                            </p:stCondLst>
                            <p:childTnLst>
                              <p:par>
                                <p:cTn id="1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5500"/>
                            </p:stCondLst>
                            <p:childTnLst>
                              <p:par>
                                <p:cTn id="1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6500"/>
                            </p:stCondLst>
                            <p:childTnLst>
                              <p:par>
                                <p:cTn id="1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1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7500"/>
                            </p:stCondLst>
                            <p:childTnLst>
                              <p:par>
                                <p:cTn id="1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8500"/>
                            </p:stCondLst>
                            <p:childTnLst>
                              <p:par>
                                <p:cTn id="1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1000"/>
                            </p:stCondLst>
                            <p:childTnLst>
                              <p:par>
                                <p:cTn id="2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1500"/>
                            </p:stCondLst>
                            <p:childTnLst>
                              <p:par>
                                <p:cTn id="21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2000"/>
                            </p:stCondLst>
                            <p:childTnLst>
                              <p:par>
                                <p:cTn id="2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22500"/>
                            </p:stCondLst>
                            <p:childTnLst>
                              <p:par>
                                <p:cTn id="2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3000"/>
                            </p:stCondLst>
                            <p:childTnLst>
                              <p:par>
                                <p:cTn id="2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3500"/>
                            </p:stCondLst>
                            <p:childTnLst>
                              <p:par>
                                <p:cTn id="2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24000"/>
                            </p:stCondLst>
                            <p:childTnLst>
                              <p:par>
                                <p:cTn id="24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4500"/>
                            </p:stCondLst>
                            <p:childTnLst>
                              <p:par>
                                <p:cTn id="2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25000"/>
                            </p:stCondLst>
                            <p:childTnLst>
                              <p:par>
                                <p:cTn id="2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25500"/>
                            </p:stCondLst>
                            <p:childTnLst>
                              <p:par>
                                <p:cTn id="25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26500"/>
                            </p:stCondLst>
                            <p:childTnLst>
                              <p:par>
                                <p:cTn id="2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27000"/>
                            </p:stCondLst>
                            <p:childTnLst>
                              <p:par>
                                <p:cTn id="27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7500"/>
                            </p:stCondLst>
                            <p:childTnLst>
                              <p:par>
                                <p:cTn id="27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2" fill="hold">
                            <p:stCondLst>
                              <p:cond delay="28100"/>
                            </p:stCondLst>
                            <p:childTnLst>
                              <p:par>
                                <p:cTn id="28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8600"/>
                            </p:stCondLst>
                            <p:childTnLst>
                              <p:par>
                                <p:cTn id="28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29100"/>
                            </p:stCondLst>
                            <p:childTnLst>
                              <p:par>
                                <p:cTn id="29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7" fill="hold">
                            <p:stCondLst>
                              <p:cond delay="29600"/>
                            </p:stCondLst>
                            <p:childTnLst>
                              <p:par>
                                <p:cTn id="29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2" fill="hold">
                            <p:stCondLst>
                              <p:cond delay="30100"/>
                            </p:stCondLst>
                            <p:childTnLst>
                              <p:par>
                                <p:cTn id="30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5" fill="hold">
                            <p:stCondLst>
                              <p:cond delay="30600"/>
                            </p:stCondLst>
                            <p:childTnLst>
                              <p:par>
                                <p:cTn id="3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chnology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623</Words>
  <Application>Microsoft Office PowerPoint</Application>
  <PresentationFormat>On-screen Show (16:9)</PresentationFormat>
  <Paragraphs>146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Fira Sans Extra Condensed Medium</vt:lpstr>
      <vt:lpstr>Arial</vt:lpstr>
      <vt:lpstr>Fira Sans Medium</vt:lpstr>
      <vt:lpstr>Fira Sans</vt:lpstr>
      <vt:lpstr>Fira Sans SemiBold</vt:lpstr>
      <vt:lpstr>Technology Infographics by Slidesgo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Nguyen Dang Loc</cp:lastModifiedBy>
  <cp:revision>7</cp:revision>
  <dcterms:modified xsi:type="dcterms:W3CDTF">2021-02-01T00:34:22Z</dcterms:modified>
</cp:coreProperties>
</file>